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4"/>
  </p:notesMasterIdLst>
  <p:sldIdLst>
    <p:sldId id="5614" r:id="rId3"/>
    <p:sldId id="257" r:id="rId4"/>
    <p:sldId id="5602" r:id="rId5"/>
    <p:sldId id="1947" r:id="rId6"/>
    <p:sldId id="260" r:id="rId7"/>
    <p:sldId id="6218" r:id="rId8"/>
    <p:sldId id="6212" r:id="rId9"/>
    <p:sldId id="5610" r:id="rId10"/>
    <p:sldId id="6219" r:id="rId11"/>
    <p:sldId id="4915" r:id="rId12"/>
    <p:sldId id="265" r:id="rId13"/>
    <p:sldId id="5607" r:id="rId14"/>
    <p:sldId id="1954" r:id="rId15"/>
    <p:sldId id="6220" r:id="rId16"/>
    <p:sldId id="5604" r:id="rId17"/>
    <p:sldId id="6213" r:id="rId18"/>
    <p:sldId id="6214" r:id="rId19"/>
    <p:sldId id="6216" r:id="rId20"/>
    <p:sldId id="6217" r:id="rId21"/>
    <p:sldId id="6215" r:id="rId22"/>
    <p:sldId id="561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027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61" autoAdjust="0"/>
    <p:restoredTop sz="94660"/>
  </p:normalViewPr>
  <p:slideViewPr>
    <p:cSldViewPr snapToGrid="0">
      <p:cViewPr varScale="1">
        <p:scale>
          <a:sx n="88" d="100"/>
          <a:sy n="88" d="100"/>
        </p:scale>
        <p:origin x="32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3C60A-F119-8C4F-9F0E-D5B9D4568025}"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0E40CE-FEE2-AE4D-83E7-448C75854E95}" type="slidenum">
              <a:rPr lang="en-US" smtClean="0"/>
              <a:t>‹#›</a:t>
            </a:fld>
            <a:endParaRPr lang="en-US"/>
          </a:p>
        </p:txBody>
      </p:sp>
    </p:spTree>
    <p:extLst>
      <p:ext uri="{BB962C8B-B14F-4D97-AF65-F5344CB8AC3E}">
        <p14:creationId xmlns:p14="http://schemas.microsoft.com/office/powerpoint/2010/main" val="3127988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1584714A-7C0D-4662-8D15-9A5524250449}" type="slidenum">
              <a:rPr lang="en-MY" smtClean="0"/>
              <a:pPr/>
              <a:t>13</a:t>
            </a:fld>
            <a:endParaRPr lang="en-MY" dirty="0"/>
          </a:p>
        </p:txBody>
      </p:sp>
    </p:spTree>
    <p:extLst>
      <p:ext uri="{BB962C8B-B14F-4D97-AF65-F5344CB8AC3E}">
        <p14:creationId xmlns:p14="http://schemas.microsoft.com/office/powerpoint/2010/main" val="11204502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6C59A-5E37-8041-94B7-0DFA4A448D14}"/>
              </a:ext>
            </a:extLst>
          </p:cNvPr>
          <p:cNvSpPr>
            <a:spLocks noGrp="1"/>
          </p:cNvSpPr>
          <p:nvPr>
            <p:ph type="ctrTitle"/>
          </p:nvPr>
        </p:nvSpPr>
        <p:spPr>
          <a:xfrm>
            <a:off x="1524000" y="1122362"/>
            <a:ext cx="9144000" cy="2387600"/>
          </a:xfrm>
        </p:spPr>
        <p:txBody>
          <a:bodyPr anchor="b"/>
          <a:lstStyle>
            <a:lvl1pPr algn="ctr">
              <a:defRPr sz="5993"/>
            </a:lvl1pPr>
          </a:lstStyle>
          <a:p>
            <a:r>
              <a:rPr lang="en-GB"/>
              <a:t>Click to edit Master title style</a:t>
            </a:r>
            <a:endParaRPr lang="en-US"/>
          </a:p>
        </p:txBody>
      </p:sp>
      <p:sp>
        <p:nvSpPr>
          <p:cNvPr id="3" name="Subtitle 2">
            <a:extLst>
              <a:ext uri="{FF2B5EF4-FFF2-40B4-BE49-F238E27FC236}">
                <a16:creationId xmlns:a16="http://schemas.microsoft.com/office/drawing/2014/main" id="{2F915EBA-75D9-4A4A-9751-4F450F1C396E}"/>
              </a:ext>
            </a:extLst>
          </p:cNvPr>
          <p:cNvSpPr>
            <a:spLocks noGrp="1"/>
          </p:cNvSpPr>
          <p:nvPr>
            <p:ph type="subTitle" idx="1"/>
          </p:nvPr>
        </p:nvSpPr>
        <p:spPr>
          <a:xfrm>
            <a:off x="1524000" y="3602039"/>
            <a:ext cx="9144000" cy="1655761"/>
          </a:xfrm>
        </p:spPr>
        <p:txBody>
          <a:bodyPr/>
          <a:lstStyle>
            <a:lvl1pPr marL="0" indent="0" algn="ctr">
              <a:buNone/>
              <a:defRPr sz="2376"/>
            </a:lvl1pPr>
            <a:lvl2pPr marL="456984" indent="0" algn="ctr">
              <a:buNone/>
              <a:defRPr sz="1998"/>
            </a:lvl2pPr>
            <a:lvl3pPr marL="913969" indent="0" algn="ctr">
              <a:buNone/>
              <a:defRPr sz="1728"/>
            </a:lvl3pPr>
            <a:lvl4pPr marL="1370954" indent="0" algn="ctr">
              <a:buNone/>
              <a:defRPr sz="1620"/>
            </a:lvl4pPr>
            <a:lvl5pPr marL="1827938" indent="0" algn="ctr">
              <a:buNone/>
              <a:defRPr sz="1620"/>
            </a:lvl5pPr>
            <a:lvl6pPr marL="2284924" indent="0" algn="ctr">
              <a:buNone/>
              <a:defRPr sz="1620"/>
            </a:lvl6pPr>
            <a:lvl7pPr marL="2741908" indent="0" algn="ctr">
              <a:buNone/>
              <a:defRPr sz="1620"/>
            </a:lvl7pPr>
            <a:lvl8pPr marL="3198892" indent="0" algn="ctr">
              <a:buNone/>
              <a:defRPr sz="1620"/>
            </a:lvl8pPr>
            <a:lvl9pPr marL="3655877" indent="0" algn="ctr">
              <a:buNone/>
              <a:defRPr sz="162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8A0A63E-3740-DA44-B304-FBE14C74A69E}"/>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5" name="Footer Placeholder 4">
            <a:extLst>
              <a:ext uri="{FF2B5EF4-FFF2-40B4-BE49-F238E27FC236}">
                <a16:creationId xmlns:a16="http://schemas.microsoft.com/office/drawing/2014/main" id="{6F740D81-741F-934C-8C20-14C4C030B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06D40F-1039-CE46-B28E-DBD0ED70EBF7}"/>
              </a:ext>
            </a:extLst>
          </p:cNvPr>
          <p:cNvSpPr>
            <a:spLocks noGrp="1"/>
          </p:cNvSpPr>
          <p:nvPr>
            <p:ph type="sldNum" sz="quarter" idx="12"/>
          </p:nvPr>
        </p:nvSpPr>
        <p:spPr/>
        <p:txBody>
          <a:bodyPr/>
          <a:lstStyle/>
          <a:p>
            <a:fld id="{BCD3A7A7-A71D-E742-903C-03EEB653F6D7}" type="slidenum">
              <a:rPr lang="en-US" smtClean="0"/>
              <a:t>‹#›</a:t>
            </a:fld>
            <a:endParaRPr lang="en-US"/>
          </a:p>
        </p:txBody>
      </p:sp>
      <p:pic>
        <p:nvPicPr>
          <p:cNvPr id="7" name="Picture 6" descr="AmLife_R.png">
            <a:extLst>
              <a:ext uri="{FF2B5EF4-FFF2-40B4-BE49-F238E27FC236}">
                <a16:creationId xmlns:a16="http://schemas.microsoft.com/office/drawing/2014/main" id="{89918E02-A59D-4B42-8B7E-F5E13544F5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0879" y="523576"/>
            <a:ext cx="3030244" cy="1797907"/>
          </a:xfrm>
          <a:prstGeom prst="rect">
            <a:avLst/>
          </a:prstGeom>
        </p:spPr>
      </p:pic>
      <p:pic>
        <p:nvPicPr>
          <p:cNvPr id="8" name="Picture 7" descr="Band.png">
            <a:extLst>
              <a:ext uri="{FF2B5EF4-FFF2-40B4-BE49-F238E27FC236}">
                <a16:creationId xmlns:a16="http://schemas.microsoft.com/office/drawing/2014/main" id="{C90184F9-5C02-1642-B2B6-B8D6D18A999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330"/>
          <a:stretch/>
        </p:blipFill>
        <p:spPr>
          <a:xfrm>
            <a:off x="10996456" y="0"/>
            <a:ext cx="1195550" cy="6858000"/>
          </a:xfrm>
          <a:prstGeom prst="rect">
            <a:avLst/>
          </a:prstGeom>
        </p:spPr>
      </p:pic>
    </p:spTree>
    <p:extLst>
      <p:ext uri="{BB962C8B-B14F-4D97-AF65-F5344CB8AC3E}">
        <p14:creationId xmlns:p14="http://schemas.microsoft.com/office/powerpoint/2010/main" val="3857423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963ED5-113D-A94C-A299-EC46A39858B3}"/>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5" name="Footer Placeholder 4">
            <a:extLst>
              <a:ext uri="{FF2B5EF4-FFF2-40B4-BE49-F238E27FC236}">
                <a16:creationId xmlns:a16="http://schemas.microsoft.com/office/drawing/2014/main" id="{8E204551-F40F-184E-8918-7DF00A8EF8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0AEC1-0079-A347-AFF2-004D25A7CE3E}"/>
              </a:ext>
            </a:extLst>
          </p:cNvPr>
          <p:cNvSpPr>
            <a:spLocks noGrp="1"/>
          </p:cNvSpPr>
          <p:nvPr>
            <p:ph type="sldNum" sz="quarter" idx="12"/>
          </p:nvPr>
        </p:nvSpPr>
        <p:spPr/>
        <p:txBody>
          <a:bodyPr/>
          <a:lstStyle/>
          <a:p>
            <a:fld id="{BCD3A7A7-A71D-E742-903C-03EEB653F6D7}" type="slidenum">
              <a:rPr lang="en-US" smtClean="0"/>
              <a:t>‹#›</a:t>
            </a:fld>
            <a:endParaRPr lang="en-US"/>
          </a:p>
        </p:txBody>
      </p:sp>
    </p:spTree>
    <p:extLst>
      <p:ext uri="{BB962C8B-B14F-4D97-AF65-F5344CB8AC3E}">
        <p14:creationId xmlns:p14="http://schemas.microsoft.com/office/powerpoint/2010/main" val="2599309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4B69EF-04AE-1742-B0B7-1D7C9EBF778A}"/>
              </a:ext>
            </a:extLst>
          </p:cNvPr>
          <p:cNvSpPr>
            <a:spLocks noGrp="1"/>
          </p:cNvSpPr>
          <p:nvPr>
            <p:ph type="title" orient="vert"/>
          </p:nvPr>
        </p:nvSpPr>
        <p:spPr>
          <a:xfrm>
            <a:off x="8724901" y="365127"/>
            <a:ext cx="2628900" cy="581183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7DE3EE3-F63D-264C-A996-32B271C8198D}"/>
              </a:ext>
            </a:extLst>
          </p:cNvPr>
          <p:cNvSpPr>
            <a:spLocks noGrp="1"/>
          </p:cNvSpPr>
          <p:nvPr>
            <p:ph type="body" orient="vert" idx="1"/>
          </p:nvPr>
        </p:nvSpPr>
        <p:spPr>
          <a:xfrm>
            <a:off x="838202" y="365127"/>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382BC1-2E4C-1F47-A735-2130E9AC857A}"/>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5" name="Footer Placeholder 4">
            <a:extLst>
              <a:ext uri="{FF2B5EF4-FFF2-40B4-BE49-F238E27FC236}">
                <a16:creationId xmlns:a16="http://schemas.microsoft.com/office/drawing/2014/main" id="{A1A2898B-D434-0646-B2EF-9EB667E64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B3C24-B297-1448-A870-EBAE5E0698B2}"/>
              </a:ext>
            </a:extLst>
          </p:cNvPr>
          <p:cNvSpPr>
            <a:spLocks noGrp="1"/>
          </p:cNvSpPr>
          <p:nvPr>
            <p:ph type="sldNum" sz="quarter" idx="12"/>
          </p:nvPr>
        </p:nvSpPr>
        <p:spPr/>
        <p:txBody>
          <a:bodyPr/>
          <a:lstStyle/>
          <a:p>
            <a:fld id="{BCD3A7A7-A71D-E742-903C-03EEB653F6D7}" type="slidenum">
              <a:rPr lang="en-US" smtClean="0"/>
              <a:t>‹#›</a:t>
            </a:fld>
            <a:endParaRPr lang="en-US"/>
          </a:p>
        </p:txBody>
      </p:sp>
    </p:spTree>
    <p:extLst>
      <p:ext uri="{BB962C8B-B14F-4D97-AF65-F5344CB8AC3E}">
        <p14:creationId xmlns:p14="http://schemas.microsoft.com/office/powerpoint/2010/main" val="2546245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F682A36-C443-514E-B1C8-4102707A7518}"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D3A7A7-A71D-E742-903C-03EEB653F6D7}" type="slidenum">
              <a:rPr lang="en-US" smtClean="0"/>
              <a:t>‹#›</a:t>
            </a:fld>
            <a:endParaRPr lang="en-US"/>
          </a:p>
        </p:txBody>
      </p:sp>
      <p:pic>
        <p:nvPicPr>
          <p:cNvPr id="6" name="Picture 5">
            <a:extLst>
              <a:ext uri="{FF2B5EF4-FFF2-40B4-BE49-F238E27FC236}">
                <a16:creationId xmlns:a16="http://schemas.microsoft.com/office/drawing/2014/main" id="{072C3BD9-8E13-EF4C-AACE-01A76C280B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11462524" y="5918787"/>
            <a:ext cx="455347" cy="1001451"/>
          </a:xfrm>
          <a:prstGeom prst="rect">
            <a:avLst/>
          </a:prstGeom>
        </p:spPr>
      </p:pic>
    </p:spTree>
    <p:extLst>
      <p:ext uri="{BB962C8B-B14F-4D97-AF65-F5344CB8AC3E}">
        <p14:creationId xmlns:p14="http://schemas.microsoft.com/office/powerpoint/2010/main" val="3847099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682A36-C443-514E-B1C8-4102707A7518}" type="datetimeFigureOut">
              <a:rPr lang="en-US" smtClean="0">
                <a:solidFill>
                  <a:prstClr val="black">
                    <a:tint val="75000"/>
                  </a:prstClr>
                </a:solidFill>
              </a:rPr>
              <a:pPr/>
              <a:t>3/22/2023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D3A7A7-A71D-E742-903C-03EEB653F6D7}" type="slidenum">
              <a:rPr lang="en-US" smtClean="0">
                <a:solidFill>
                  <a:prstClr val="black">
                    <a:tint val="75000"/>
                  </a:prstClr>
                </a:solidFill>
              </a:rPr>
              <a:pPr/>
              <a:t>‹#›</a:t>
            </a:fld>
            <a:endParaRPr lang="en-US">
              <a:solidFill>
                <a:prstClr val="black">
                  <a:tint val="75000"/>
                </a:prstClr>
              </a:solidFill>
            </a:endParaRPr>
          </a:p>
        </p:txBody>
      </p:sp>
      <p:sp>
        <p:nvSpPr>
          <p:cNvPr id="5" name="Title 4"/>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609600" y="1676400"/>
            <a:ext cx="10972800" cy="379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89537A9D-DB3D-3B45-83B5-F807970E31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11462524" y="5918787"/>
            <a:ext cx="455347" cy="1001451"/>
          </a:xfrm>
          <a:prstGeom prst="rect">
            <a:avLst/>
          </a:prstGeom>
        </p:spPr>
      </p:pic>
    </p:spTree>
    <p:extLst>
      <p:ext uri="{BB962C8B-B14F-4D97-AF65-F5344CB8AC3E}">
        <p14:creationId xmlns:p14="http://schemas.microsoft.com/office/powerpoint/2010/main" val="1291644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Click to edit Master title style</a:t>
            </a:r>
            <a:endParaRPr lang="en-US" dirty="0"/>
          </a:p>
        </p:txBody>
      </p:sp>
      <p:sp>
        <p:nvSpPr>
          <p:cNvPr id="3" name="Date Placeholder 2"/>
          <p:cNvSpPr>
            <a:spLocks noGrp="1"/>
          </p:cNvSpPr>
          <p:nvPr>
            <p:ph type="dt" sz="half" idx="10"/>
          </p:nvPr>
        </p:nvSpPr>
        <p:spPr/>
        <p:txBody>
          <a:bodyPr/>
          <a:lstStyle/>
          <a:p>
            <a:fld id="{DF682A36-C443-514E-B1C8-4102707A7518}"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D3A7A7-A71D-E742-903C-03EEB653F6D7}" type="slidenum">
              <a:rPr lang="en-US" smtClean="0"/>
              <a:t>‹#›</a:t>
            </a:fld>
            <a:endParaRPr lang="en-US"/>
          </a:p>
        </p:txBody>
      </p:sp>
      <p:sp>
        <p:nvSpPr>
          <p:cNvPr id="9" name="Content Placeholder 2"/>
          <p:cNvSpPr>
            <a:spLocks noGrp="1"/>
          </p:cNvSpPr>
          <p:nvPr>
            <p:ph idx="1"/>
          </p:nvPr>
        </p:nvSpPr>
        <p:spPr>
          <a:xfrm>
            <a:off x="609600" y="1600205"/>
            <a:ext cx="10972800" cy="452596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pic>
        <p:nvPicPr>
          <p:cNvPr id="8" name="Picture 7">
            <a:extLst>
              <a:ext uri="{FF2B5EF4-FFF2-40B4-BE49-F238E27FC236}">
                <a16:creationId xmlns:a16="http://schemas.microsoft.com/office/drawing/2014/main" id="{D1169804-730F-3E41-B542-0A7AE16046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11462524" y="5918787"/>
            <a:ext cx="455347" cy="1001451"/>
          </a:xfrm>
          <a:prstGeom prst="rect">
            <a:avLst/>
          </a:prstGeom>
        </p:spPr>
      </p:pic>
    </p:spTree>
    <p:extLst>
      <p:ext uri="{BB962C8B-B14F-4D97-AF65-F5344CB8AC3E}">
        <p14:creationId xmlns:p14="http://schemas.microsoft.com/office/powerpoint/2010/main" val="1074377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6C59A-5E37-8041-94B7-0DFA4A448D14}"/>
              </a:ext>
            </a:extLst>
          </p:cNvPr>
          <p:cNvSpPr>
            <a:spLocks noGrp="1"/>
          </p:cNvSpPr>
          <p:nvPr>
            <p:ph type="ctrTitle"/>
          </p:nvPr>
        </p:nvSpPr>
        <p:spPr>
          <a:xfrm>
            <a:off x="1524000" y="1122362"/>
            <a:ext cx="9144000" cy="2387600"/>
          </a:xfrm>
        </p:spPr>
        <p:txBody>
          <a:bodyPr anchor="b"/>
          <a:lstStyle>
            <a:lvl1pPr algn="ctr">
              <a:defRPr sz="5993"/>
            </a:lvl1pPr>
          </a:lstStyle>
          <a:p>
            <a:r>
              <a:rPr lang="en-GB"/>
              <a:t>Click to edit Master title style</a:t>
            </a:r>
            <a:endParaRPr lang="en-US"/>
          </a:p>
        </p:txBody>
      </p:sp>
      <p:sp>
        <p:nvSpPr>
          <p:cNvPr id="3" name="Subtitle 2">
            <a:extLst>
              <a:ext uri="{FF2B5EF4-FFF2-40B4-BE49-F238E27FC236}">
                <a16:creationId xmlns:a16="http://schemas.microsoft.com/office/drawing/2014/main" id="{2F915EBA-75D9-4A4A-9751-4F450F1C396E}"/>
              </a:ext>
            </a:extLst>
          </p:cNvPr>
          <p:cNvSpPr>
            <a:spLocks noGrp="1"/>
          </p:cNvSpPr>
          <p:nvPr>
            <p:ph type="subTitle" idx="1"/>
          </p:nvPr>
        </p:nvSpPr>
        <p:spPr>
          <a:xfrm>
            <a:off x="1524000" y="3602039"/>
            <a:ext cx="9144000" cy="1655761"/>
          </a:xfrm>
        </p:spPr>
        <p:txBody>
          <a:bodyPr/>
          <a:lstStyle>
            <a:lvl1pPr marL="0" indent="0" algn="ctr">
              <a:buNone/>
              <a:defRPr sz="2376"/>
            </a:lvl1pPr>
            <a:lvl2pPr marL="456984" indent="0" algn="ctr">
              <a:buNone/>
              <a:defRPr sz="1998"/>
            </a:lvl2pPr>
            <a:lvl3pPr marL="913969" indent="0" algn="ctr">
              <a:buNone/>
              <a:defRPr sz="1728"/>
            </a:lvl3pPr>
            <a:lvl4pPr marL="1370954" indent="0" algn="ctr">
              <a:buNone/>
              <a:defRPr sz="1620"/>
            </a:lvl4pPr>
            <a:lvl5pPr marL="1827938" indent="0" algn="ctr">
              <a:buNone/>
              <a:defRPr sz="1620"/>
            </a:lvl5pPr>
            <a:lvl6pPr marL="2284924" indent="0" algn="ctr">
              <a:buNone/>
              <a:defRPr sz="1620"/>
            </a:lvl6pPr>
            <a:lvl7pPr marL="2741908" indent="0" algn="ctr">
              <a:buNone/>
              <a:defRPr sz="1620"/>
            </a:lvl7pPr>
            <a:lvl8pPr marL="3198892" indent="0" algn="ctr">
              <a:buNone/>
              <a:defRPr sz="1620"/>
            </a:lvl8pPr>
            <a:lvl9pPr marL="3655877" indent="0" algn="ctr">
              <a:buNone/>
              <a:defRPr sz="162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8A0A63E-3740-DA44-B304-FBE14C74A69E}"/>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5" name="Footer Placeholder 4">
            <a:extLst>
              <a:ext uri="{FF2B5EF4-FFF2-40B4-BE49-F238E27FC236}">
                <a16:creationId xmlns:a16="http://schemas.microsoft.com/office/drawing/2014/main" id="{6F740D81-741F-934C-8C20-14C4C030B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06D40F-1039-CE46-B28E-DBD0ED70EBF7}"/>
              </a:ext>
            </a:extLst>
          </p:cNvPr>
          <p:cNvSpPr>
            <a:spLocks noGrp="1"/>
          </p:cNvSpPr>
          <p:nvPr>
            <p:ph type="sldNum" sz="quarter" idx="12"/>
          </p:nvPr>
        </p:nvSpPr>
        <p:spPr/>
        <p:txBody>
          <a:bodyPr/>
          <a:lstStyle/>
          <a:p>
            <a:fld id="{BCD3A7A7-A71D-E742-903C-03EEB653F6D7}" type="slidenum">
              <a:rPr lang="en-US" smtClean="0"/>
              <a:t>‹#›</a:t>
            </a:fld>
            <a:endParaRPr lang="en-US"/>
          </a:p>
        </p:txBody>
      </p:sp>
      <p:pic>
        <p:nvPicPr>
          <p:cNvPr id="7" name="Picture 6" descr="AmLife_R.png">
            <a:extLst>
              <a:ext uri="{FF2B5EF4-FFF2-40B4-BE49-F238E27FC236}">
                <a16:creationId xmlns:a16="http://schemas.microsoft.com/office/drawing/2014/main" id="{89918E02-A59D-4B42-8B7E-F5E13544F5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0879" y="523576"/>
            <a:ext cx="3030244" cy="1797907"/>
          </a:xfrm>
          <a:prstGeom prst="rect">
            <a:avLst/>
          </a:prstGeom>
        </p:spPr>
      </p:pic>
      <p:pic>
        <p:nvPicPr>
          <p:cNvPr id="8" name="Picture 7" descr="Band.png">
            <a:extLst>
              <a:ext uri="{FF2B5EF4-FFF2-40B4-BE49-F238E27FC236}">
                <a16:creationId xmlns:a16="http://schemas.microsoft.com/office/drawing/2014/main" id="{C90184F9-5C02-1642-B2B6-B8D6D18A999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330"/>
          <a:stretch/>
        </p:blipFill>
        <p:spPr>
          <a:xfrm>
            <a:off x="10996456" y="0"/>
            <a:ext cx="1195550" cy="6858000"/>
          </a:xfrm>
          <a:prstGeom prst="rect">
            <a:avLst/>
          </a:prstGeom>
        </p:spPr>
      </p:pic>
    </p:spTree>
    <p:extLst>
      <p:ext uri="{BB962C8B-B14F-4D97-AF65-F5344CB8AC3E}">
        <p14:creationId xmlns:p14="http://schemas.microsoft.com/office/powerpoint/2010/main" val="4074622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1E654-96B1-9844-BCA6-407A3425DF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431C2EC-4F06-6547-9DC3-06FB54B80C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053708-676B-B448-B548-4F34B02D65FD}"/>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5" name="Footer Placeholder 4">
            <a:extLst>
              <a:ext uri="{FF2B5EF4-FFF2-40B4-BE49-F238E27FC236}">
                <a16:creationId xmlns:a16="http://schemas.microsoft.com/office/drawing/2014/main" id="{DF2EFA30-9C4B-1B4E-BB84-F96EECB5F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72809-C2CF-9A45-BD76-151CFA407DA0}"/>
              </a:ext>
            </a:extLst>
          </p:cNvPr>
          <p:cNvSpPr>
            <a:spLocks noGrp="1"/>
          </p:cNvSpPr>
          <p:nvPr>
            <p:ph type="sldNum" sz="quarter" idx="12"/>
          </p:nvPr>
        </p:nvSpPr>
        <p:spPr/>
        <p:txBody>
          <a:bodyPr/>
          <a:lstStyle/>
          <a:p>
            <a:fld id="{BCD3A7A7-A71D-E742-903C-03EEB653F6D7}" type="slidenum">
              <a:rPr lang="en-US" smtClean="0"/>
              <a:t>‹#›</a:t>
            </a:fld>
            <a:endParaRPr lang="en-US"/>
          </a:p>
        </p:txBody>
      </p:sp>
      <p:pic>
        <p:nvPicPr>
          <p:cNvPr id="7" name="Picture 6" descr="Character-Band-V3.png">
            <a:extLst>
              <a:ext uri="{FF2B5EF4-FFF2-40B4-BE49-F238E27FC236}">
                <a16:creationId xmlns:a16="http://schemas.microsoft.com/office/drawing/2014/main" id="{B0148D11-48F4-4247-91E6-E4F1F2929C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195"/>
          <a:stretch/>
        </p:blipFill>
        <p:spPr>
          <a:xfrm>
            <a:off x="10214517" y="0"/>
            <a:ext cx="1977483" cy="6858000"/>
          </a:xfrm>
          <a:prstGeom prst="rect">
            <a:avLst/>
          </a:prstGeom>
        </p:spPr>
      </p:pic>
    </p:spTree>
    <p:extLst>
      <p:ext uri="{BB962C8B-B14F-4D97-AF65-F5344CB8AC3E}">
        <p14:creationId xmlns:p14="http://schemas.microsoft.com/office/powerpoint/2010/main" val="392057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7BA22-B140-6B4C-9C3F-A92E51BFA588}"/>
              </a:ext>
            </a:extLst>
          </p:cNvPr>
          <p:cNvSpPr>
            <a:spLocks noGrp="1"/>
          </p:cNvSpPr>
          <p:nvPr>
            <p:ph type="title"/>
          </p:nvPr>
        </p:nvSpPr>
        <p:spPr>
          <a:xfrm>
            <a:off x="831849" y="1709742"/>
            <a:ext cx="10515600" cy="2852737"/>
          </a:xfrm>
        </p:spPr>
        <p:txBody>
          <a:bodyPr anchor="b"/>
          <a:lstStyle>
            <a:lvl1pPr>
              <a:defRPr sz="5993"/>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875FF63-5011-214C-A3CF-096569C67AF3}"/>
              </a:ext>
            </a:extLst>
          </p:cNvPr>
          <p:cNvSpPr>
            <a:spLocks noGrp="1"/>
          </p:cNvSpPr>
          <p:nvPr>
            <p:ph type="body" idx="1"/>
          </p:nvPr>
        </p:nvSpPr>
        <p:spPr>
          <a:xfrm>
            <a:off x="831849" y="4589464"/>
            <a:ext cx="10515600" cy="1500187"/>
          </a:xfrm>
        </p:spPr>
        <p:txBody>
          <a:bodyPr/>
          <a:lstStyle>
            <a:lvl1pPr marL="0" indent="0">
              <a:buNone/>
              <a:defRPr sz="2376">
                <a:solidFill>
                  <a:schemeClr val="tx1">
                    <a:tint val="75000"/>
                  </a:schemeClr>
                </a:solidFill>
              </a:defRPr>
            </a:lvl1pPr>
            <a:lvl2pPr marL="456984" indent="0">
              <a:buNone/>
              <a:defRPr sz="1998">
                <a:solidFill>
                  <a:schemeClr val="tx1">
                    <a:tint val="75000"/>
                  </a:schemeClr>
                </a:solidFill>
              </a:defRPr>
            </a:lvl2pPr>
            <a:lvl3pPr marL="913969" indent="0">
              <a:buNone/>
              <a:defRPr sz="1728">
                <a:solidFill>
                  <a:schemeClr val="tx1">
                    <a:tint val="75000"/>
                  </a:schemeClr>
                </a:solidFill>
              </a:defRPr>
            </a:lvl3pPr>
            <a:lvl4pPr marL="1370954" indent="0">
              <a:buNone/>
              <a:defRPr sz="1620">
                <a:solidFill>
                  <a:schemeClr val="tx1">
                    <a:tint val="75000"/>
                  </a:schemeClr>
                </a:solidFill>
              </a:defRPr>
            </a:lvl4pPr>
            <a:lvl5pPr marL="1827938" indent="0">
              <a:buNone/>
              <a:defRPr sz="1620">
                <a:solidFill>
                  <a:schemeClr val="tx1">
                    <a:tint val="75000"/>
                  </a:schemeClr>
                </a:solidFill>
              </a:defRPr>
            </a:lvl5pPr>
            <a:lvl6pPr marL="2284924" indent="0">
              <a:buNone/>
              <a:defRPr sz="1620">
                <a:solidFill>
                  <a:schemeClr val="tx1">
                    <a:tint val="75000"/>
                  </a:schemeClr>
                </a:solidFill>
              </a:defRPr>
            </a:lvl6pPr>
            <a:lvl7pPr marL="2741908" indent="0">
              <a:buNone/>
              <a:defRPr sz="1620">
                <a:solidFill>
                  <a:schemeClr val="tx1">
                    <a:tint val="75000"/>
                  </a:schemeClr>
                </a:solidFill>
              </a:defRPr>
            </a:lvl7pPr>
            <a:lvl8pPr marL="3198892" indent="0">
              <a:buNone/>
              <a:defRPr sz="1620">
                <a:solidFill>
                  <a:schemeClr val="tx1">
                    <a:tint val="75000"/>
                  </a:schemeClr>
                </a:solidFill>
              </a:defRPr>
            </a:lvl8pPr>
            <a:lvl9pPr marL="3655877" indent="0">
              <a:buNone/>
              <a:defRPr sz="162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0B47CEE-1A19-1B44-940A-8A9E7EBD248E}"/>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5" name="Footer Placeholder 4">
            <a:extLst>
              <a:ext uri="{FF2B5EF4-FFF2-40B4-BE49-F238E27FC236}">
                <a16:creationId xmlns:a16="http://schemas.microsoft.com/office/drawing/2014/main" id="{0AB73002-DC9E-5C4B-88E7-CA58C60FCB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98FA7-3AF1-2D41-9942-853296ECA5F0}"/>
              </a:ext>
            </a:extLst>
          </p:cNvPr>
          <p:cNvSpPr>
            <a:spLocks noGrp="1"/>
          </p:cNvSpPr>
          <p:nvPr>
            <p:ph type="sldNum" sz="quarter" idx="12"/>
          </p:nvPr>
        </p:nvSpPr>
        <p:spPr/>
        <p:txBody>
          <a:bodyPr/>
          <a:lstStyle/>
          <a:p>
            <a:fld id="{BCD3A7A7-A71D-E742-903C-03EEB653F6D7}" type="slidenum">
              <a:rPr lang="en-US" smtClean="0"/>
              <a:t>‹#›</a:t>
            </a:fld>
            <a:endParaRPr lang="en-US"/>
          </a:p>
        </p:txBody>
      </p:sp>
      <p:pic>
        <p:nvPicPr>
          <p:cNvPr id="7" name="Picture 6" descr="AmLife_R.png">
            <a:extLst>
              <a:ext uri="{FF2B5EF4-FFF2-40B4-BE49-F238E27FC236}">
                <a16:creationId xmlns:a16="http://schemas.microsoft.com/office/drawing/2014/main" id="{BCBD484E-7AC3-4444-8AEC-2D0EEA6F2A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0879" y="523576"/>
            <a:ext cx="3030244" cy="1797907"/>
          </a:xfrm>
          <a:prstGeom prst="rect">
            <a:avLst/>
          </a:prstGeom>
        </p:spPr>
      </p:pic>
      <p:pic>
        <p:nvPicPr>
          <p:cNvPr id="8" name="Picture 7">
            <a:extLst>
              <a:ext uri="{FF2B5EF4-FFF2-40B4-BE49-F238E27FC236}">
                <a16:creationId xmlns:a16="http://schemas.microsoft.com/office/drawing/2014/main" id="{0D0C7303-59ED-1B4E-9182-085133F098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700000">
            <a:off x="11462524" y="5918787"/>
            <a:ext cx="455347" cy="1001451"/>
          </a:xfrm>
          <a:prstGeom prst="rect">
            <a:avLst/>
          </a:prstGeom>
        </p:spPr>
      </p:pic>
    </p:spTree>
    <p:extLst>
      <p:ext uri="{BB962C8B-B14F-4D97-AF65-F5344CB8AC3E}">
        <p14:creationId xmlns:p14="http://schemas.microsoft.com/office/powerpoint/2010/main" val="880603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8593F-1B0E-6C4B-BEFE-A72D01F4AE6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6D30FB8-0FA7-0F46-9CF9-DF8AA3BEA407}"/>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18B9FA6-38DA-7942-AD6D-25A67CB9DEDE}"/>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3575299-F2B3-7347-A641-01D5F0768540}"/>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6" name="Footer Placeholder 5">
            <a:extLst>
              <a:ext uri="{FF2B5EF4-FFF2-40B4-BE49-F238E27FC236}">
                <a16:creationId xmlns:a16="http://schemas.microsoft.com/office/drawing/2014/main" id="{43BD61C8-E74D-C04E-9260-F5A09B89DA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325FBC-2765-C044-989A-F0F7844F7A9A}"/>
              </a:ext>
            </a:extLst>
          </p:cNvPr>
          <p:cNvSpPr>
            <a:spLocks noGrp="1"/>
          </p:cNvSpPr>
          <p:nvPr>
            <p:ph type="sldNum" sz="quarter" idx="12"/>
          </p:nvPr>
        </p:nvSpPr>
        <p:spPr/>
        <p:txBody>
          <a:bodyPr/>
          <a:lstStyle/>
          <a:p>
            <a:fld id="{BCD3A7A7-A71D-E742-903C-03EEB653F6D7}" type="slidenum">
              <a:rPr lang="en-US" smtClean="0"/>
              <a:t>‹#›</a:t>
            </a:fld>
            <a:endParaRPr lang="en-US"/>
          </a:p>
        </p:txBody>
      </p:sp>
    </p:spTree>
    <p:extLst>
      <p:ext uri="{BB962C8B-B14F-4D97-AF65-F5344CB8AC3E}">
        <p14:creationId xmlns:p14="http://schemas.microsoft.com/office/powerpoint/2010/main" val="3412767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3A903-943E-D149-94BB-F3459CB9D25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A68CBD8-12F0-AA4B-844F-D6672D4961F9}"/>
              </a:ext>
            </a:extLst>
          </p:cNvPr>
          <p:cNvSpPr>
            <a:spLocks noGrp="1"/>
          </p:cNvSpPr>
          <p:nvPr>
            <p:ph type="body" idx="1"/>
          </p:nvPr>
        </p:nvSpPr>
        <p:spPr>
          <a:xfrm>
            <a:off x="839790" y="1681162"/>
            <a:ext cx="5157787" cy="823912"/>
          </a:xfrm>
        </p:spPr>
        <p:txBody>
          <a:bodyPr anchor="b"/>
          <a:lstStyle>
            <a:lvl1pPr marL="0" indent="0">
              <a:buNone/>
              <a:defRPr sz="2376" b="1"/>
            </a:lvl1pPr>
            <a:lvl2pPr marL="456984" indent="0">
              <a:buNone/>
              <a:defRPr sz="1998" b="1"/>
            </a:lvl2pPr>
            <a:lvl3pPr marL="913969" indent="0">
              <a:buNone/>
              <a:defRPr sz="1728" b="1"/>
            </a:lvl3pPr>
            <a:lvl4pPr marL="1370954" indent="0">
              <a:buNone/>
              <a:defRPr sz="1620" b="1"/>
            </a:lvl4pPr>
            <a:lvl5pPr marL="1827938" indent="0">
              <a:buNone/>
              <a:defRPr sz="1620" b="1"/>
            </a:lvl5pPr>
            <a:lvl6pPr marL="2284924" indent="0">
              <a:buNone/>
              <a:defRPr sz="1620" b="1"/>
            </a:lvl6pPr>
            <a:lvl7pPr marL="2741908" indent="0">
              <a:buNone/>
              <a:defRPr sz="1620" b="1"/>
            </a:lvl7pPr>
            <a:lvl8pPr marL="3198892" indent="0">
              <a:buNone/>
              <a:defRPr sz="1620" b="1"/>
            </a:lvl8pPr>
            <a:lvl9pPr marL="3655877" indent="0">
              <a:buNone/>
              <a:defRPr sz="1620" b="1"/>
            </a:lvl9pPr>
          </a:lstStyle>
          <a:p>
            <a:pPr lvl="0"/>
            <a:r>
              <a:rPr lang="en-GB"/>
              <a:t>Click to edit Master text styles</a:t>
            </a:r>
          </a:p>
        </p:txBody>
      </p:sp>
      <p:sp>
        <p:nvSpPr>
          <p:cNvPr id="4" name="Content Placeholder 3">
            <a:extLst>
              <a:ext uri="{FF2B5EF4-FFF2-40B4-BE49-F238E27FC236}">
                <a16:creationId xmlns:a16="http://schemas.microsoft.com/office/drawing/2014/main" id="{CBB3273C-CBB6-0B40-958F-1B1AD0EB437F}"/>
              </a:ext>
            </a:extLst>
          </p:cNvPr>
          <p:cNvSpPr>
            <a:spLocks noGrp="1"/>
          </p:cNvSpPr>
          <p:nvPr>
            <p:ph sz="half" idx="2"/>
          </p:nvPr>
        </p:nvSpPr>
        <p:spPr>
          <a:xfrm>
            <a:off x="839790" y="2505077"/>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C5FBAE-ED0D-C945-B239-C8A876976E73}"/>
              </a:ext>
            </a:extLst>
          </p:cNvPr>
          <p:cNvSpPr>
            <a:spLocks noGrp="1"/>
          </p:cNvSpPr>
          <p:nvPr>
            <p:ph type="body" sz="quarter" idx="3"/>
          </p:nvPr>
        </p:nvSpPr>
        <p:spPr>
          <a:xfrm>
            <a:off x="6172201" y="1681162"/>
            <a:ext cx="5183188" cy="823912"/>
          </a:xfrm>
        </p:spPr>
        <p:txBody>
          <a:bodyPr anchor="b"/>
          <a:lstStyle>
            <a:lvl1pPr marL="0" indent="0">
              <a:buNone/>
              <a:defRPr sz="2376" b="1"/>
            </a:lvl1pPr>
            <a:lvl2pPr marL="456984" indent="0">
              <a:buNone/>
              <a:defRPr sz="1998" b="1"/>
            </a:lvl2pPr>
            <a:lvl3pPr marL="913969" indent="0">
              <a:buNone/>
              <a:defRPr sz="1728" b="1"/>
            </a:lvl3pPr>
            <a:lvl4pPr marL="1370954" indent="0">
              <a:buNone/>
              <a:defRPr sz="1620" b="1"/>
            </a:lvl4pPr>
            <a:lvl5pPr marL="1827938" indent="0">
              <a:buNone/>
              <a:defRPr sz="1620" b="1"/>
            </a:lvl5pPr>
            <a:lvl6pPr marL="2284924" indent="0">
              <a:buNone/>
              <a:defRPr sz="1620" b="1"/>
            </a:lvl6pPr>
            <a:lvl7pPr marL="2741908" indent="0">
              <a:buNone/>
              <a:defRPr sz="1620" b="1"/>
            </a:lvl7pPr>
            <a:lvl8pPr marL="3198892" indent="0">
              <a:buNone/>
              <a:defRPr sz="1620" b="1"/>
            </a:lvl8pPr>
            <a:lvl9pPr marL="3655877" indent="0">
              <a:buNone/>
              <a:defRPr sz="1620" b="1"/>
            </a:lvl9pPr>
          </a:lstStyle>
          <a:p>
            <a:pPr lvl="0"/>
            <a:r>
              <a:rPr lang="en-GB"/>
              <a:t>Click to edit Master text styles</a:t>
            </a:r>
          </a:p>
        </p:txBody>
      </p:sp>
      <p:sp>
        <p:nvSpPr>
          <p:cNvPr id="6" name="Content Placeholder 5">
            <a:extLst>
              <a:ext uri="{FF2B5EF4-FFF2-40B4-BE49-F238E27FC236}">
                <a16:creationId xmlns:a16="http://schemas.microsoft.com/office/drawing/2014/main" id="{B016D559-9379-1743-845D-1F06C51D2A95}"/>
              </a:ext>
            </a:extLst>
          </p:cNvPr>
          <p:cNvSpPr>
            <a:spLocks noGrp="1"/>
          </p:cNvSpPr>
          <p:nvPr>
            <p:ph sz="quarter" idx="4"/>
          </p:nvPr>
        </p:nvSpPr>
        <p:spPr>
          <a:xfrm>
            <a:off x="6172201" y="2505077"/>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940214C-6519-B84C-81F5-34513CBCC330}"/>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8" name="Footer Placeholder 7">
            <a:extLst>
              <a:ext uri="{FF2B5EF4-FFF2-40B4-BE49-F238E27FC236}">
                <a16:creationId xmlns:a16="http://schemas.microsoft.com/office/drawing/2014/main" id="{AD8C3E47-4769-5747-86EB-19F5081E09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AD28E-BC90-F846-806E-D963F924AB98}"/>
              </a:ext>
            </a:extLst>
          </p:cNvPr>
          <p:cNvSpPr>
            <a:spLocks noGrp="1"/>
          </p:cNvSpPr>
          <p:nvPr>
            <p:ph type="sldNum" sz="quarter" idx="12"/>
          </p:nvPr>
        </p:nvSpPr>
        <p:spPr/>
        <p:txBody>
          <a:bodyPr/>
          <a:lstStyle/>
          <a:p>
            <a:fld id="{BCD3A7A7-A71D-E742-903C-03EEB653F6D7}" type="slidenum">
              <a:rPr lang="en-US" smtClean="0"/>
              <a:t>‹#›</a:t>
            </a:fld>
            <a:endParaRPr lang="en-US"/>
          </a:p>
        </p:txBody>
      </p:sp>
      <p:pic>
        <p:nvPicPr>
          <p:cNvPr id="10" name="Picture 9">
            <a:extLst>
              <a:ext uri="{FF2B5EF4-FFF2-40B4-BE49-F238E27FC236}">
                <a16:creationId xmlns:a16="http://schemas.microsoft.com/office/drawing/2014/main" id="{676F0C20-6E0A-004E-AB19-61E811CC49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11462524" y="5918787"/>
            <a:ext cx="455347" cy="1001451"/>
          </a:xfrm>
          <a:prstGeom prst="rect">
            <a:avLst/>
          </a:prstGeom>
        </p:spPr>
      </p:pic>
      <p:pic>
        <p:nvPicPr>
          <p:cNvPr id="12" name="Picture 11" descr="Logo, company name&#10;&#10;Description automatically generated">
            <a:extLst>
              <a:ext uri="{FF2B5EF4-FFF2-40B4-BE49-F238E27FC236}">
                <a16:creationId xmlns:a16="http://schemas.microsoft.com/office/drawing/2014/main" id="{D87FFF45-38A5-7D43-BA5B-CBE279A71853}"/>
              </a:ext>
            </a:extLst>
          </p:cNvPr>
          <p:cNvPicPr>
            <a:picLocks noChangeAspect="1"/>
          </p:cNvPicPr>
          <p:nvPr userDrawn="1"/>
        </p:nvPicPr>
        <p:blipFill>
          <a:blip r:embed="rId3"/>
          <a:stretch>
            <a:fillRect/>
          </a:stretch>
        </p:blipFill>
        <p:spPr>
          <a:xfrm>
            <a:off x="10257824" y="0"/>
            <a:ext cx="1629376" cy="1394148"/>
          </a:xfrm>
          <a:prstGeom prst="rect">
            <a:avLst/>
          </a:prstGeom>
        </p:spPr>
      </p:pic>
    </p:spTree>
    <p:extLst>
      <p:ext uri="{BB962C8B-B14F-4D97-AF65-F5344CB8AC3E}">
        <p14:creationId xmlns:p14="http://schemas.microsoft.com/office/powerpoint/2010/main" val="2466398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1E654-96B1-9844-BCA6-407A3425DF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431C2EC-4F06-6547-9DC3-06FB54B80C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053708-676B-B448-B548-4F34B02D65FD}"/>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5" name="Footer Placeholder 4">
            <a:extLst>
              <a:ext uri="{FF2B5EF4-FFF2-40B4-BE49-F238E27FC236}">
                <a16:creationId xmlns:a16="http://schemas.microsoft.com/office/drawing/2014/main" id="{DF2EFA30-9C4B-1B4E-BB84-F96EECB5F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72809-C2CF-9A45-BD76-151CFA407DA0}"/>
              </a:ext>
            </a:extLst>
          </p:cNvPr>
          <p:cNvSpPr>
            <a:spLocks noGrp="1"/>
          </p:cNvSpPr>
          <p:nvPr>
            <p:ph type="sldNum" sz="quarter" idx="12"/>
          </p:nvPr>
        </p:nvSpPr>
        <p:spPr/>
        <p:txBody>
          <a:bodyPr/>
          <a:lstStyle/>
          <a:p>
            <a:fld id="{BCD3A7A7-A71D-E742-903C-03EEB653F6D7}" type="slidenum">
              <a:rPr lang="en-US" smtClean="0"/>
              <a:t>‹#›</a:t>
            </a:fld>
            <a:endParaRPr lang="en-US"/>
          </a:p>
        </p:txBody>
      </p:sp>
      <p:pic>
        <p:nvPicPr>
          <p:cNvPr id="7" name="Picture 6" descr="Character-Band-V3.png">
            <a:extLst>
              <a:ext uri="{FF2B5EF4-FFF2-40B4-BE49-F238E27FC236}">
                <a16:creationId xmlns:a16="http://schemas.microsoft.com/office/drawing/2014/main" id="{B0148D11-48F4-4247-91E6-E4F1F2929C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195"/>
          <a:stretch/>
        </p:blipFill>
        <p:spPr>
          <a:xfrm>
            <a:off x="10214517" y="0"/>
            <a:ext cx="1977483" cy="6858000"/>
          </a:xfrm>
          <a:prstGeom prst="rect">
            <a:avLst/>
          </a:prstGeom>
        </p:spPr>
      </p:pic>
    </p:spTree>
    <p:extLst>
      <p:ext uri="{BB962C8B-B14F-4D97-AF65-F5344CB8AC3E}">
        <p14:creationId xmlns:p14="http://schemas.microsoft.com/office/powerpoint/2010/main" val="3946716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72F1-BC89-DF44-BF80-75C6FA5A44D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FA81D9F-2EA8-DD42-9FE9-75AD3AF43C8F}"/>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4" name="Footer Placeholder 3">
            <a:extLst>
              <a:ext uri="{FF2B5EF4-FFF2-40B4-BE49-F238E27FC236}">
                <a16:creationId xmlns:a16="http://schemas.microsoft.com/office/drawing/2014/main" id="{D223BDD1-8D57-F84C-9959-DE86F80B9D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2A9F0D-FEC1-9548-9433-BFC21EF46F93}"/>
              </a:ext>
            </a:extLst>
          </p:cNvPr>
          <p:cNvSpPr>
            <a:spLocks noGrp="1"/>
          </p:cNvSpPr>
          <p:nvPr>
            <p:ph type="sldNum" sz="quarter" idx="12"/>
          </p:nvPr>
        </p:nvSpPr>
        <p:spPr/>
        <p:txBody>
          <a:bodyPr/>
          <a:lstStyle/>
          <a:p>
            <a:fld id="{BCD3A7A7-A71D-E742-903C-03EEB653F6D7}" type="slidenum">
              <a:rPr lang="en-US" smtClean="0"/>
              <a:t>‹#›</a:t>
            </a:fld>
            <a:endParaRPr lang="en-US"/>
          </a:p>
        </p:txBody>
      </p:sp>
      <p:pic>
        <p:nvPicPr>
          <p:cNvPr id="6" name="Picture 5" descr="Character-Band-V3.png">
            <a:extLst>
              <a:ext uri="{FF2B5EF4-FFF2-40B4-BE49-F238E27FC236}">
                <a16:creationId xmlns:a16="http://schemas.microsoft.com/office/drawing/2014/main" id="{AA8502E1-0EBF-E649-B8E6-4D0EC1FC16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195"/>
          <a:stretch/>
        </p:blipFill>
        <p:spPr>
          <a:xfrm>
            <a:off x="10214517" y="0"/>
            <a:ext cx="1977483" cy="6858000"/>
          </a:xfrm>
          <a:prstGeom prst="rect">
            <a:avLst/>
          </a:prstGeom>
        </p:spPr>
      </p:pic>
    </p:spTree>
    <p:extLst>
      <p:ext uri="{BB962C8B-B14F-4D97-AF65-F5344CB8AC3E}">
        <p14:creationId xmlns:p14="http://schemas.microsoft.com/office/powerpoint/2010/main" val="2984656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58611-11BF-B14F-949A-1B896932B552}"/>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3" name="Footer Placeholder 2">
            <a:extLst>
              <a:ext uri="{FF2B5EF4-FFF2-40B4-BE49-F238E27FC236}">
                <a16:creationId xmlns:a16="http://schemas.microsoft.com/office/drawing/2014/main" id="{5C30039C-CCA9-234A-8A6D-DD5C3C5DE6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4757D2-200B-0E4C-AF20-AC71F5C7DB54}"/>
              </a:ext>
            </a:extLst>
          </p:cNvPr>
          <p:cNvSpPr>
            <a:spLocks noGrp="1"/>
          </p:cNvSpPr>
          <p:nvPr>
            <p:ph type="sldNum" sz="quarter" idx="12"/>
          </p:nvPr>
        </p:nvSpPr>
        <p:spPr/>
        <p:txBody>
          <a:bodyPr/>
          <a:lstStyle/>
          <a:p>
            <a:fld id="{BCD3A7A7-A71D-E742-903C-03EEB653F6D7}" type="slidenum">
              <a:rPr lang="en-US" smtClean="0"/>
              <a:t>‹#›</a:t>
            </a:fld>
            <a:endParaRPr lang="en-US"/>
          </a:p>
        </p:txBody>
      </p:sp>
      <p:pic>
        <p:nvPicPr>
          <p:cNvPr id="5" name="Picture 4" descr="Character-Band-V3.png">
            <a:extLst>
              <a:ext uri="{FF2B5EF4-FFF2-40B4-BE49-F238E27FC236}">
                <a16:creationId xmlns:a16="http://schemas.microsoft.com/office/drawing/2014/main" id="{89B32553-6EDB-2844-A79B-67C00D611C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195"/>
          <a:stretch/>
        </p:blipFill>
        <p:spPr>
          <a:xfrm>
            <a:off x="10214517" y="0"/>
            <a:ext cx="1977483" cy="6858000"/>
          </a:xfrm>
          <a:prstGeom prst="rect">
            <a:avLst/>
          </a:prstGeom>
        </p:spPr>
      </p:pic>
    </p:spTree>
    <p:extLst>
      <p:ext uri="{BB962C8B-B14F-4D97-AF65-F5344CB8AC3E}">
        <p14:creationId xmlns:p14="http://schemas.microsoft.com/office/powerpoint/2010/main" val="3310634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3FF6-99D0-904D-9C38-4C5156396C11}"/>
              </a:ext>
            </a:extLst>
          </p:cNvPr>
          <p:cNvSpPr>
            <a:spLocks noGrp="1"/>
          </p:cNvSpPr>
          <p:nvPr>
            <p:ph type="title"/>
          </p:nvPr>
        </p:nvSpPr>
        <p:spPr>
          <a:xfrm>
            <a:off x="839788" y="457200"/>
            <a:ext cx="3932237" cy="1600200"/>
          </a:xfrm>
        </p:spPr>
        <p:txBody>
          <a:bodyPr anchor="b"/>
          <a:lstStyle>
            <a:lvl1pPr>
              <a:defRPr sz="3185"/>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D564F96-018C-9F49-A050-7928BAA5BABF}"/>
              </a:ext>
            </a:extLst>
          </p:cNvPr>
          <p:cNvSpPr>
            <a:spLocks noGrp="1"/>
          </p:cNvSpPr>
          <p:nvPr>
            <p:ph idx="1"/>
          </p:nvPr>
        </p:nvSpPr>
        <p:spPr>
          <a:xfrm>
            <a:off x="5183188" y="987429"/>
            <a:ext cx="6172200" cy="4873626"/>
          </a:xfrm>
        </p:spPr>
        <p:txBody>
          <a:bodyPr/>
          <a:lstStyle>
            <a:lvl1pPr>
              <a:defRPr sz="3185"/>
            </a:lvl1pPr>
            <a:lvl2pPr>
              <a:defRPr sz="2807"/>
            </a:lvl2pPr>
            <a:lvl3pPr>
              <a:defRPr sz="2376"/>
            </a:lvl3pPr>
            <a:lvl4pPr>
              <a:defRPr sz="1998"/>
            </a:lvl4pPr>
            <a:lvl5pPr>
              <a:defRPr sz="1998"/>
            </a:lvl5pPr>
            <a:lvl6pPr>
              <a:defRPr sz="1998"/>
            </a:lvl6pPr>
            <a:lvl7pPr>
              <a:defRPr sz="1998"/>
            </a:lvl7pPr>
            <a:lvl8pPr>
              <a:defRPr sz="1998"/>
            </a:lvl8pPr>
            <a:lvl9pPr>
              <a:defRPr sz="199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A4E3163-10FB-5C48-A7BD-EED27FF8E775}"/>
              </a:ext>
            </a:extLst>
          </p:cNvPr>
          <p:cNvSpPr>
            <a:spLocks noGrp="1"/>
          </p:cNvSpPr>
          <p:nvPr>
            <p:ph type="body" sz="half" idx="2"/>
          </p:nvPr>
        </p:nvSpPr>
        <p:spPr>
          <a:xfrm>
            <a:off x="839788" y="2057404"/>
            <a:ext cx="3932237" cy="3811588"/>
          </a:xfrm>
        </p:spPr>
        <p:txBody>
          <a:bodyPr/>
          <a:lstStyle>
            <a:lvl1pPr marL="0" indent="0">
              <a:buNone/>
              <a:defRPr sz="1620"/>
            </a:lvl1pPr>
            <a:lvl2pPr marL="456984" indent="0">
              <a:buNone/>
              <a:defRPr sz="1350"/>
            </a:lvl2pPr>
            <a:lvl3pPr marL="913969" indent="0">
              <a:buNone/>
              <a:defRPr sz="1188"/>
            </a:lvl3pPr>
            <a:lvl4pPr marL="1370954" indent="0">
              <a:buNone/>
              <a:defRPr sz="918"/>
            </a:lvl4pPr>
            <a:lvl5pPr marL="1827938" indent="0">
              <a:buNone/>
              <a:defRPr sz="918"/>
            </a:lvl5pPr>
            <a:lvl6pPr marL="2284924" indent="0">
              <a:buNone/>
              <a:defRPr sz="918"/>
            </a:lvl6pPr>
            <a:lvl7pPr marL="2741908" indent="0">
              <a:buNone/>
              <a:defRPr sz="918"/>
            </a:lvl7pPr>
            <a:lvl8pPr marL="3198892" indent="0">
              <a:buNone/>
              <a:defRPr sz="918"/>
            </a:lvl8pPr>
            <a:lvl9pPr marL="3655877" indent="0">
              <a:buNone/>
              <a:defRPr sz="918"/>
            </a:lvl9pPr>
          </a:lstStyle>
          <a:p>
            <a:pPr lvl="0"/>
            <a:r>
              <a:rPr lang="en-GB"/>
              <a:t>Click to edit Master text styles</a:t>
            </a:r>
          </a:p>
        </p:txBody>
      </p:sp>
      <p:sp>
        <p:nvSpPr>
          <p:cNvPr id="5" name="Date Placeholder 4">
            <a:extLst>
              <a:ext uri="{FF2B5EF4-FFF2-40B4-BE49-F238E27FC236}">
                <a16:creationId xmlns:a16="http://schemas.microsoft.com/office/drawing/2014/main" id="{4D7B5679-AF6B-AE4A-9333-F32BCFEF4CC6}"/>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6" name="Footer Placeholder 5">
            <a:extLst>
              <a:ext uri="{FF2B5EF4-FFF2-40B4-BE49-F238E27FC236}">
                <a16:creationId xmlns:a16="http://schemas.microsoft.com/office/drawing/2014/main" id="{1EB07C54-BE6D-4A4C-92DC-2045BCB1B5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F13F71-2284-A441-A4E4-701A2CA5FF07}"/>
              </a:ext>
            </a:extLst>
          </p:cNvPr>
          <p:cNvSpPr>
            <a:spLocks noGrp="1"/>
          </p:cNvSpPr>
          <p:nvPr>
            <p:ph type="sldNum" sz="quarter" idx="12"/>
          </p:nvPr>
        </p:nvSpPr>
        <p:spPr/>
        <p:txBody>
          <a:bodyPr/>
          <a:lstStyle/>
          <a:p>
            <a:fld id="{BCD3A7A7-A71D-E742-903C-03EEB653F6D7}" type="slidenum">
              <a:rPr lang="en-US" smtClean="0"/>
              <a:t>‹#›</a:t>
            </a:fld>
            <a:endParaRPr lang="en-US"/>
          </a:p>
        </p:txBody>
      </p:sp>
    </p:spTree>
    <p:extLst>
      <p:ext uri="{BB962C8B-B14F-4D97-AF65-F5344CB8AC3E}">
        <p14:creationId xmlns:p14="http://schemas.microsoft.com/office/powerpoint/2010/main" val="4064335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1063E-C1C0-7B4C-9598-91EB7B6FC127}"/>
              </a:ext>
            </a:extLst>
          </p:cNvPr>
          <p:cNvSpPr>
            <a:spLocks noGrp="1"/>
          </p:cNvSpPr>
          <p:nvPr>
            <p:ph type="title"/>
          </p:nvPr>
        </p:nvSpPr>
        <p:spPr>
          <a:xfrm>
            <a:off x="839788" y="457200"/>
            <a:ext cx="3932237" cy="1600200"/>
          </a:xfrm>
        </p:spPr>
        <p:txBody>
          <a:bodyPr anchor="b"/>
          <a:lstStyle>
            <a:lvl1pPr>
              <a:defRPr sz="3185"/>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118D81C-DBDD-284A-89D6-358828F35684}"/>
              </a:ext>
            </a:extLst>
          </p:cNvPr>
          <p:cNvSpPr>
            <a:spLocks noGrp="1"/>
          </p:cNvSpPr>
          <p:nvPr>
            <p:ph type="pic" idx="1"/>
          </p:nvPr>
        </p:nvSpPr>
        <p:spPr>
          <a:xfrm>
            <a:off x="5183188" y="987429"/>
            <a:ext cx="6172200" cy="4873626"/>
          </a:xfrm>
        </p:spPr>
        <p:txBody>
          <a:bodyPr/>
          <a:lstStyle>
            <a:lvl1pPr marL="0" indent="0">
              <a:buNone/>
              <a:defRPr sz="3185"/>
            </a:lvl1pPr>
            <a:lvl2pPr marL="456984" indent="0">
              <a:buNone/>
              <a:defRPr sz="2807"/>
            </a:lvl2pPr>
            <a:lvl3pPr marL="913969" indent="0">
              <a:buNone/>
              <a:defRPr sz="2376"/>
            </a:lvl3pPr>
            <a:lvl4pPr marL="1370954" indent="0">
              <a:buNone/>
              <a:defRPr sz="1998"/>
            </a:lvl4pPr>
            <a:lvl5pPr marL="1827938" indent="0">
              <a:buNone/>
              <a:defRPr sz="1998"/>
            </a:lvl5pPr>
            <a:lvl6pPr marL="2284924" indent="0">
              <a:buNone/>
              <a:defRPr sz="1998"/>
            </a:lvl6pPr>
            <a:lvl7pPr marL="2741908" indent="0">
              <a:buNone/>
              <a:defRPr sz="1998"/>
            </a:lvl7pPr>
            <a:lvl8pPr marL="3198892" indent="0">
              <a:buNone/>
              <a:defRPr sz="1998"/>
            </a:lvl8pPr>
            <a:lvl9pPr marL="3655877" indent="0">
              <a:buNone/>
              <a:defRPr sz="1998"/>
            </a:lvl9pPr>
          </a:lstStyle>
          <a:p>
            <a:endParaRPr lang="en-US"/>
          </a:p>
        </p:txBody>
      </p:sp>
      <p:sp>
        <p:nvSpPr>
          <p:cNvPr id="4" name="Text Placeholder 3">
            <a:extLst>
              <a:ext uri="{FF2B5EF4-FFF2-40B4-BE49-F238E27FC236}">
                <a16:creationId xmlns:a16="http://schemas.microsoft.com/office/drawing/2014/main" id="{149BA717-37DA-0E47-83D0-508F6C600350}"/>
              </a:ext>
            </a:extLst>
          </p:cNvPr>
          <p:cNvSpPr>
            <a:spLocks noGrp="1"/>
          </p:cNvSpPr>
          <p:nvPr>
            <p:ph type="body" sz="half" idx="2"/>
          </p:nvPr>
        </p:nvSpPr>
        <p:spPr>
          <a:xfrm>
            <a:off x="839788" y="2057404"/>
            <a:ext cx="3932237" cy="3811588"/>
          </a:xfrm>
        </p:spPr>
        <p:txBody>
          <a:bodyPr/>
          <a:lstStyle>
            <a:lvl1pPr marL="0" indent="0">
              <a:buNone/>
              <a:defRPr sz="1620"/>
            </a:lvl1pPr>
            <a:lvl2pPr marL="456984" indent="0">
              <a:buNone/>
              <a:defRPr sz="1350"/>
            </a:lvl2pPr>
            <a:lvl3pPr marL="913969" indent="0">
              <a:buNone/>
              <a:defRPr sz="1188"/>
            </a:lvl3pPr>
            <a:lvl4pPr marL="1370954" indent="0">
              <a:buNone/>
              <a:defRPr sz="918"/>
            </a:lvl4pPr>
            <a:lvl5pPr marL="1827938" indent="0">
              <a:buNone/>
              <a:defRPr sz="918"/>
            </a:lvl5pPr>
            <a:lvl6pPr marL="2284924" indent="0">
              <a:buNone/>
              <a:defRPr sz="918"/>
            </a:lvl6pPr>
            <a:lvl7pPr marL="2741908" indent="0">
              <a:buNone/>
              <a:defRPr sz="918"/>
            </a:lvl7pPr>
            <a:lvl8pPr marL="3198892" indent="0">
              <a:buNone/>
              <a:defRPr sz="918"/>
            </a:lvl8pPr>
            <a:lvl9pPr marL="3655877" indent="0">
              <a:buNone/>
              <a:defRPr sz="918"/>
            </a:lvl9pPr>
          </a:lstStyle>
          <a:p>
            <a:pPr lvl="0"/>
            <a:r>
              <a:rPr lang="en-GB"/>
              <a:t>Click to edit Master text styles</a:t>
            </a:r>
          </a:p>
        </p:txBody>
      </p:sp>
      <p:sp>
        <p:nvSpPr>
          <p:cNvPr id="5" name="Date Placeholder 4">
            <a:extLst>
              <a:ext uri="{FF2B5EF4-FFF2-40B4-BE49-F238E27FC236}">
                <a16:creationId xmlns:a16="http://schemas.microsoft.com/office/drawing/2014/main" id="{32DF1EA4-5800-DD46-AE7F-9E3033B36CC0}"/>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6" name="Footer Placeholder 5">
            <a:extLst>
              <a:ext uri="{FF2B5EF4-FFF2-40B4-BE49-F238E27FC236}">
                <a16:creationId xmlns:a16="http://schemas.microsoft.com/office/drawing/2014/main" id="{214F067B-4A9C-C448-8076-DF75279B9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EA864-5ED4-AA4F-BF84-96333BCD6FEE}"/>
              </a:ext>
            </a:extLst>
          </p:cNvPr>
          <p:cNvSpPr>
            <a:spLocks noGrp="1"/>
          </p:cNvSpPr>
          <p:nvPr>
            <p:ph type="sldNum" sz="quarter" idx="12"/>
          </p:nvPr>
        </p:nvSpPr>
        <p:spPr/>
        <p:txBody>
          <a:bodyPr/>
          <a:lstStyle/>
          <a:p>
            <a:fld id="{BCD3A7A7-A71D-E742-903C-03EEB653F6D7}" type="slidenum">
              <a:rPr lang="en-US" smtClean="0"/>
              <a:t>‹#›</a:t>
            </a:fld>
            <a:endParaRPr lang="en-US"/>
          </a:p>
        </p:txBody>
      </p:sp>
      <p:pic>
        <p:nvPicPr>
          <p:cNvPr id="8" name="Picture 7" descr="Character-Band-V3.png">
            <a:extLst>
              <a:ext uri="{FF2B5EF4-FFF2-40B4-BE49-F238E27FC236}">
                <a16:creationId xmlns:a16="http://schemas.microsoft.com/office/drawing/2014/main" id="{20389377-A72F-B347-B6ED-DBBC22AB54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195"/>
          <a:stretch/>
        </p:blipFill>
        <p:spPr>
          <a:xfrm>
            <a:off x="10214517" y="0"/>
            <a:ext cx="1977483" cy="6858000"/>
          </a:xfrm>
          <a:prstGeom prst="rect">
            <a:avLst/>
          </a:prstGeom>
        </p:spPr>
      </p:pic>
    </p:spTree>
    <p:extLst>
      <p:ext uri="{BB962C8B-B14F-4D97-AF65-F5344CB8AC3E}">
        <p14:creationId xmlns:p14="http://schemas.microsoft.com/office/powerpoint/2010/main" val="3232859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963ED5-113D-A94C-A299-EC46A39858B3}"/>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5" name="Footer Placeholder 4">
            <a:extLst>
              <a:ext uri="{FF2B5EF4-FFF2-40B4-BE49-F238E27FC236}">
                <a16:creationId xmlns:a16="http://schemas.microsoft.com/office/drawing/2014/main" id="{8E204551-F40F-184E-8918-7DF00A8EF8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0AEC1-0079-A347-AFF2-004D25A7CE3E}"/>
              </a:ext>
            </a:extLst>
          </p:cNvPr>
          <p:cNvSpPr>
            <a:spLocks noGrp="1"/>
          </p:cNvSpPr>
          <p:nvPr>
            <p:ph type="sldNum" sz="quarter" idx="12"/>
          </p:nvPr>
        </p:nvSpPr>
        <p:spPr/>
        <p:txBody>
          <a:bodyPr/>
          <a:lstStyle/>
          <a:p>
            <a:fld id="{BCD3A7A7-A71D-E742-903C-03EEB653F6D7}" type="slidenum">
              <a:rPr lang="en-US" smtClean="0"/>
              <a:t>‹#›</a:t>
            </a:fld>
            <a:endParaRPr lang="en-US"/>
          </a:p>
        </p:txBody>
      </p:sp>
    </p:spTree>
    <p:extLst>
      <p:ext uri="{BB962C8B-B14F-4D97-AF65-F5344CB8AC3E}">
        <p14:creationId xmlns:p14="http://schemas.microsoft.com/office/powerpoint/2010/main" val="1746793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4B69EF-04AE-1742-B0B7-1D7C9EBF778A}"/>
              </a:ext>
            </a:extLst>
          </p:cNvPr>
          <p:cNvSpPr>
            <a:spLocks noGrp="1"/>
          </p:cNvSpPr>
          <p:nvPr>
            <p:ph type="title" orient="vert"/>
          </p:nvPr>
        </p:nvSpPr>
        <p:spPr>
          <a:xfrm>
            <a:off x="8724901" y="365127"/>
            <a:ext cx="2628900" cy="581183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7DE3EE3-F63D-264C-A996-32B271C8198D}"/>
              </a:ext>
            </a:extLst>
          </p:cNvPr>
          <p:cNvSpPr>
            <a:spLocks noGrp="1"/>
          </p:cNvSpPr>
          <p:nvPr>
            <p:ph type="body" orient="vert" idx="1"/>
          </p:nvPr>
        </p:nvSpPr>
        <p:spPr>
          <a:xfrm>
            <a:off x="838202" y="365127"/>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382BC1-2E4C-1F47-A735-2130E9AC857A}"/>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5" name="Footer Placeholder 4">
            <a:extLst>
              <a:ext uri="{FF2B5EF4-FFF2-40B4-BE49-F238E27FC236}">
                <a16:creationId xmlns:a16="http://schemas.microsoft.com/office/drawing/2014/main" id="{A1A2898B-D434-0646-B2EF-9EB667E64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B3C24-B297-1448-A870-EBAE5E0698B2}"/>
              </a:ext>
            </a:extLst>
          </p:cNvPr>
          <p:cNvSpPr>
            <a:spLocks noGrp="1"/>
          </p:cNvSpPr>
          <p:nvPr>
            <p:ph type="sldNum" sz="quarter" idx="12"/>
          </p:nvPr>
        </p:nvSpPr>
        <p:spPr/>
        <p:txBody>
          <a:bodyPr/>
          <a:lstStyle/>
          <a:p>
            <a:fld id="{BCD3A7A7-A71D-E742-903C-03EEB653F6D7}" type="slidenum">
              <a:rPr lang="en-US" smtClean="0"/>
              <a:t>‹#›</a:t>
            </a:fld>
            <a:endParaRPr lang="en-US"/>
          </a:p>
        </p:txBody>
      </p:sp>
    </p:spTree>
    <p:extLst>
      <p:ext uri="{BB962C8B-B14F-4D97-AF65-F5344CB8AC3E}">
        <p14:creationId xmlns:p14="http://schemas.microsoft.com/office/powerpoint/2010/main" val="3314655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3C00F6-20E3-4555-B49A-01113922A02C}"/>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3" name="Date Placeholder 2"/>
          <p:cNvSpPr>
            <a:spLocks noGrp="1"/>
          </p:cNvSpPr>
          <p:nvPr>
            <p:ph type="dt" sz="half" idx="10"/>
          </p:nvPr>
        </p:nvSpPr>
        <p:spPr/>
        <p:txBody>
          <a:bodyPr/>
          <a:lstStyle/>
          <a:p>
            <a:fld id="{DF682A36-C443-514E-B1C8-4102707A7518}" type="datetimeFigureOut">
              <a:rPr lang="en-US" smtClean="0">
                <a:solidFill>
                  <a:prstClr val="black">
                    <a:tint val="75000"/>
                  </a:prstClr>
                </a:solidFill>
              </a:rPr>
              <a:pPr/>
              <a:t>3/22/2023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D3A7A7-A71D-E742-903C-03EEB653F6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159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F682A36-C443-514E-B1C8-4102707A7518}" type="datetimeFigureOut">
              <a:rPr lang="en-US" smtClean="0">
                <a:solidFill>
                  <a:prstClr val="black">
                    <a:tint val="75000"/>
                  </a:prstClr>
                </a:solidFill>
              </a:rPr>
              <a:pPr/>
              <a:t>3/22/2023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D3A7A7-A71D-E742-903C-03EEB653F6D7}" type="slidenum">
              <a:rPr lang="en-US" smtClean="0">
                <a:solidFill>
                  <a:prstClr val="black">
                    <a:tint val="75000"/>
                  </a:prstClr>
                </a:solidFill>
              </a:rPr>
              <a:pPr/>
              <a:t>‹#›</a:t>
            </a:fld>
            <a:endParaRPr lang="en-US">
              <a:solidFill>
                <a:prstClr val="black">
                  <a:tint val="75000"/>
                </a:prstClr>
              </a:solidFill>
            </a:endParaRPr>
          </a:p>
        </p:txBody>
      </p:sp>
      <p:pic>
        <p:nvPicPr>
          <p:cNvPr id="6" name="Picture 5">
            <a:extLst>
              <a:ext uri="{FF2B5EF4-FFF2-40B4-BE49-F238E27FC236}">
                <a16:creationId xmlns:a16="http://schemas.microsoft.com/office/drawing/2014/main" id="{A5BD3F85-A038-4049-9FC1-FC44A86295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11462524" y="5918787"/>
            <a:ext cx="455347" cy="1001451"/>
          </a:xfrm>
          <a:prstGeom prst="rect">
            <a:avLst/>
          </a:prstGeom>
        </p:spPr>
      </p:pic>
    </p:spTree>
    <p:extLst>
      <p:ext uri="{BB962C8B-B14F-4D97-AF65-F5344CB8AC3E}">
        <p14:creationId xmlns:p14="http://schemas.microsoft.com/office/powerpoint/2010/main" val="840085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Click to edit Master title style</a:t>
            </a:r>
            <a:endParaRPr lang="en-US" dirty="0"/>
          </a:p>
        </p:txBody>
      </p:sp>
      <p:sp>
        <p:nvSpPr>
          <p:cNvPr id="3" name="Date Placeholder 2"/>
          <p:cNvSpPr>
            <a:spLocks noGrp="1"/>
          </p:cNvSpPr>
          <p:nvPr>
            <p:ph type="dt" sz="half" idx="10"/>
          </p:nvPr>
        </p:nvSpPr>
        <p:spPr/>
        <p:txBody>
          <a:bodyPr/>
          <a:lstStyle/>
          <a:p>
            <a:fld id="{DF682A36-C443-514E-B1C8-4102707A7518}"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D3A7A7-A71D-E742-903C-03EEB653F6D7}" type="slidenum">
              <a:rPr lang="en-US" smtClean="0"/>
              <a:t>‹#›</a:t>
            </a:fld>
            <a:endParaRPr lang="en-US"/>
          </a:p>
        </p:txBody>
      </p:sp>
      <p:sp>
        <p:nvSpPr>
          <p:cNvPr id="9" name="Content Placeholder 2"/>
          <p:cNvSpPr>
            <a:spLocks noGrp="1"/>
          </p:cNvSpPr>
          <p:nvPr>
            <p:ph idx="1"/>
          </p:nvPr>
        </p:nvSpPr>
        <p:spPr>
          <a:xfrm>
            <a:off x="609600" y="1600205"/>
            <a:ext cx="10972800" cy="452596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pic>
        <p:nvPicPr>
          <p:cNvPr id="8" name="Picture 7">
            <a:extLst>
              <a:ext uri="{FF2B5EF4-FFF2-40B4-BE49-F238E27FC236}">
                <a16:creationId xmlns:a16="http://schemas.microsoft.com/office/drawing/2014/main" id="{D1169804-730F-3E41-B542-0A7AE16046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11462524" y="5918787"/>
            <a:ext cx="455347" cy="1001451"/>
          </a:xfrm>
          <a:prstGeom prst="rect">
            <a:avLst/>
          </a:prstGeom>
        </p:spPr>
      </p:pic>
    </p:spTree>
    <p:extLst>
      <p:ext uri="{BB962C8B-B14F-4D97-AF65-F5344CB8AC3E}">
        <p14:creationId xmlns:p14="http://schemas.microsoft.com/office/powerpoint/2010/main" val="2271295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7BA22-B140-6B4C-9C3F-A92E51BFA588}"/>
              </a:ext>
            </a:extLst>
          </p:cNvPr>
          <p:cNvSpPr>
            <a:spLocks noGrp="1"/>
          </p:cNvSpPr>
          <p:nvPr>
            <p:ph type="title"/>
          </p:nvPr>
        </p:nvSpPr>
        <p:spPr>
          <a:xfrm>
            <a:off x="831849" y="1709742"/>
            <a:ext cx="10515600" cy="2852737"/>
          </a:xfrm>
        </p:spPr>
        <p:txBody>
          <a:bodyPr anchor="b"/>
          <a:lstStyle>
            <a:lvl1pPr>
              <a:defRPr sz="5993"/>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875FF63-5011-214C-A3CF-096569C67AF3}"/>
              </a:ext>
            </a:extLst>
          </p:cNvPr>
          <p:cNvSpPr>
            <a:spLocks noGrp="1"/>
          </p:cNvSpPr>
          <p:nvPr>
            <p:ph type="body" idx="1"/>
          </p:nvPr>
        </p:nvSpPr>
        <p:spPr>
          <a:xfrm>
            <a:off x="831849" y="4589464"/>
            <a:ext cx="10515600" cy="1500187"/>
          </a:xfrm>
        </p:spPr>
        <p:txBody>
          <a:bodyPr/>
          <a:lstStyle>
            <a:lvl1pPr marL="0" indent="0">
              <a:buNone/>
              <a:defRPr sz="2376">
                <a:solidFill>
                  <a:schemeClr val="tx1">
                    <a:tint val="75000"/>
                  </a:schemeClr>
                </a:solidFill>
              </a:defRPr>
            </a:lvl1pPr>
            <a:lvl2pPr marL="456984" indent="0">
              <a:buNone/>
              <a:defRPr sz="1998">
                <a:solidFill>
                  <a:schemeClr val="tx1">
                    <a:tint val="75000"/>
                  </a:schemeClr>
                </a:solidFill>
              </a:defRPr>
            </a:lvl2pPr>
            <a:lvl3pPr marL="913969" indent="0">
              <a:buNone/>
              <a:defRPr sz="1728">
                <a:solidFill>
                  <a:schemeClr val="tx1">
                    <a:tint val="75000"/>
                  </a:schemeClr>
                </a:solidFill>
              </a:defRPr>
            </a:lvl3pPr>
            <a:lvl4pPr marL="1370954" indent="0">
              <a:buNone/>
              <a:defRPr sz="1620">
                <a:solidFill>
                  <a:schemeClr val="tx1">
                    <a:tint val="75000"/>
                  </a:schemeClr>
                </a:solidFill>
              </a:defRPr>
            </a:lvl4pPr>
            <a:lvl5pPr marL="1827938" indent="0">
              <a:buNone/>
              <a:defRPr sz="1620">
                <a:solidFill>
                  <a:schemeClr val="tx1">
                    <a:tint val="75000"/>
                  </a:schemeClr>
                </a:solidFill>
              </a:defRPr>
            </a:lvl5pPr>
            <a:lvl6pPr marL="2284924" indent="0">
              <a:buNone/>
              <a:defRPr sz="1620">
                <a:solidFill>
                  <a:schemeClr val="tx1">
                    <a:tint val="75000"/>
                  </a:schemeClr>
                </a:solidFill>
              </a:defRPr>
            </a:lvl6pPr>
            <a:lvl7pPr marL="2741908" indent="0">
              <a:buNone/>
              <a:defRPr sz="1620">
                <a:solidFill>
                  <a:schemeClr val="tx1">
                    <a:tint val="75000"/>
                  </a:schemeClr>
                </a:solidFill>
              </a:defRPr>
            </a:lvl7pPr>
            <a:lvl8pPr marL="3198892" indent="0">
              <a:buNone/>
              <a:defRPr sz="1620">
                <a:solidFill>
                  <a:schemeClr val="tx1">
                    <a:tint val="75000"/>
                  </a:schemeClr>
                </a:solidFill>
              </a:defRPr>
            </a:lvl8pPr>
            <a:lvl9pPr marL="3655877" indent="0">
              <a:buNone/>
              <a:defRPr sz="162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0B47CEE-1A19-1B44-940A-8A9E7EBD248E}"/>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5" name="Footer Placeholder 4">
            <a:extLst>
              <a:ext uri="{FF2B5EF4-FFF2-40B4-BE49-F238E27FC236}">
                <a16:creationId xmlns:a16="http://schemas.microsoft.com/office/drawing/2014/main" id="{0AB73002-DC9E-5C4B-88E7-CA58C60FCB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98FA7-3AF1-2D41-9942-853296ECA5F0}"/>
              </a:ext>
            </a:extLst>
          </p:cNvPr>
          <p:cNvSpPr>
            <a:spLocks noGrp="1"/>
          </p:cNvSpPr>
          <p:nvPr>
            <p:ph type="sldNum" sz="quarter" idx="12"/>
          </p:nvPr>
        </p:nvSpPr>
        <p:spPr/>
        <p:txBody>
          <a:bodyPr/>
          <a:lstStyle/>
          <a:p>
            <a:fld id="{BCD3A7A7-A71D-E742-903C-03EEB653F6D7}" type="slidenum">
              <a:rPr lang="en-US" smtClean="0"/>
              <a:t>‹#›</a:t>
            </a:fld>
            <a:endParaRPr lang="en-US"/>
          </a:p>
        </p:txBody>
      </p:sp>
      <p:pic>
        <p:nvPicPr>
          <p:cNvPr id="7" name="Picture 6" descr="AmLife_R.png">
            <a:extLst>
              <a:ext uri="{FF2B5EF4-FFF2-40B4-BE49-F238E27FC236}">
                <a16:creationId xmlns:a16="http://schemas.microsoft.com/office/drawing/2014/main" id="{BCBD484E-7AC3-4444-8AEC-2D0EEA6F2A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0879" y="523576"/>
            <a:ext cx="3030244" cy="1797907"/>
          </a:xfrm>
          <a:prstGeom prst="rect">
            <a:avLst/>
          </a:prstGeom>
        </p:spPr>
      </p:pic>
      <p:pic>
        <p:nvPicPr>
          <p:cNvPr id="8" name="Picture 7">
            <a:extLst>
              <a:ext uri="{FF2B5EF4-FFF2-40B4-BE49-F238E27FC236}">
                <a16:creationId xmlns:a16="http://schemas.microsoft.com/office/drawing/2014/main" id="{0D0C7303-59ED-1B4E-9182-085133F098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700000">
            <a:off x="11462524" y="5918787"/>
            <a:ext cx="455347" cy="1001451"/>
          </a:xfrm>
          <a:prstGeom prst="rect">
            <a:avLst/>
          </a:prstGeom>
        </p:spPr>
      </p:pic>
    </p:spTree>
    <p:extLst>
      <p:ext uri="{BB962C8B-B14F-4D97-AF65-F5344CB8AC3E}">
        <p14:creationId xmlns:p14="http://schemas.microsoft.com/office/powerpoint/2010/main" val="3193312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8593F-1B0E-6C4B-BEFE-A72D01F4AE6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6D30FB8-0FA7-0F46-9CF9-DF8AA3BEA407}"/>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18B9FA6-38DA-7942-AD6D-25A67CB9DEDE}"/>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3575299-F2B3-7347-A641-01D5F0768540}"/>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6" name="Footer Placeholder 5">
            <a:extLst>
              <a:ext uri="{FF2B5EF4-FFF2-40B4-BE49-F238E27FC236}">
                <a16:creationId xmlns:a16="http://schemas.microsoft.com/office/drawing/2014/main" id="{43BD61C8-E74D-C04E-9260-F5A09B89DA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325FBC-2765-C044-989A-F0F7844F7A9A}"/>
              </a:ext>
            </a:extLst>
          </p:cNvPr>
          <p:cNvSpPr>
            <a:spLocks noGrp="1"/>
          </p:cNvSpPr>
          <p:nvPr>
            <p:ph type="sldNum" sz="quarter" idx="12"/>
          </p:nvPr>
        </p:nvSpPr>
        <p:spPr/>
        <p:txBody>
          <a:bodyPr/>
          <a:lstStyle/>
          <a:p>
            <a:fld id="{BCD3A7A7-A71D-E742-903C-03EEB653F6D7}" type="slidenum">
              <a:rPr lang="en-US" smtClean="0"/>
              <a:t>‹#›</a:t>
            </a:fld>
            <a:endParaRPr lang="en-US"/>
          </a:p>
        </p:txBody>
      </p:sp>
    </p:spTree>
    <p:extLst>
      <p:ext uri="{BB962C8B-B14F-4D97-AF65-F5344CB8AC3E}">
        <p14:creationId xmlns:p14="http://schemas.microsoft.com/office/powerpoint/2010/main" val="2664978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3A903-943E-D149-94BB-F3459CB9D25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A68CBD8-12F0-AA4B-844F-D6672D4961F9}"/>
              </a:ext>
            </a:extLst>
          </p:cNvPr>
          <p:cNvSpPr>
            <a:spLocks noGrp="1"/>
          </p:cNvSpPr>
          <p:nvPr>
            <p:ph type="body" idx="1"/>
          </p:nvPr>
        </p:nvSpPr>
        <p:spPr>
          <a:xfrm>
            <a:off x="839790" y="1681162"/>
            <a:ext cx="5157787" cy="823912"/>
          </a:xfrm>
        </p:spPr>
        <p:txBody>
          <a:bodyPr anchor="b"/>
          <a:lstStyle>
            <a:lvl1pPr marL="0" indent="0">
              <a:buNone/>
              <a:defRPr sz="2376" b="1"/>
            </a:lvl1pPr>
            <a:lvl2pPr marL="456984" indent="0">
              <a:buNone/>
              <a:defRPr sz="1998" b="1"/>
            </a:lvl2pPr>
            <a:lvl3pPr marL="913969" indent="0">
              <a:buNone/>
              <a:defRPr sz="1728" b="1"/>
            </a:lvl3pPr>
            <a:lvl4pPr marL="1370954" indent="0">
              <a:buNone/>
              <a:defRPr sz="1620" b="1"/>
            </a:lvl4pPr>
            <a:lvl5pPr marL="1827938" indent="0">
              <a:buNone/>
              <a:defRPr sz="1620" b="1"/>
            </a:lvl5pPr>
            <a:lvl6pPr marL="2284924" indent="0">
              <a:buNone/>
              <a:defRPr sz="1620" b="1"/>
            </a:lvl6pPr>
            <a:lvl7pPr marL="2741908" indent="0">
              <a:buNone/>
              <a:defRPr sz="1620" b="1"/>
            </a:lvl7pPr>
            <a:lvl8pPr marL="3198892" indent="0">
              <a:buNone/>
              <a:defRPr sz="1620" b="1"/>
            </a:lvl8pPr>
            <a:lvl9pPr marL="3655877" indent="0">
              <a:buNone/>
              <a:defRPr sz="1620" b="1"/>
            </a:lvl9pPr>
          </a:lstStyle>
          <a:p>
            <a:pPr lvl="0"/>
            <a:r>
              <a:rPr lang="en-GB"/>
              <a:t>Click to edit Master text styles</a:t>
            </a:r>
          </a:p>
        </p:txBody>
      </p:sp>
      <p:sp>
        <p:nvSpPr>
          <p:cNvPr id="4" name="Content Placeholder 3">
            <a:extLst>
              <a:ext uri="{FF2B5EF4-FFF2-40B4-BE49-F238E27FC236}">
                <a16:creationId xmlns:a16="http://schemas.microsoft.com/office/drawing/2014/main" id="{CBB3273C-CBB6-0B40-958F-1B1AD0EB437F}"/>
              </a:ext>
            </a:extLst>
          </p:cNvPr>
          <p:cNvSpPr>
            <a:spLocks noGrp="1"/>
          </p:cNvSpPr>
          <p:nvPr>
            <p:ph sz="half" idx="2"/>
          </p:nvPr>
        </p:nvSpPr>
        <p:spPr>
          <a:xfrm>
            <a:off x="839790" y="2505077"/>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C5FBAE-ED0D-C945-B239-C8A876976E73}"/>
              </a:ext>
            </a:extLst>
          </p:cNvPr>
          <p:cNvSpPr>
            <a:spLocks noGrp="1"/>
          </p:cNvSpPr>
          <p:nvPr>
            <p:ph type="body" sz="quarter" idx="3"/>
          </p:nvPr>
        </p:nvSpPr>
        <p:spPr>
          <a:xfrm>
            <a:off x="6172201" y="1681162"/>
            <a:ext cx="5183188" cy="823912"/>
          </a:xfrm>
        </p:spPr>
        <p:txBody>
          <a:bodyPr anchor="b"/>
          <a:lstStyle>
            <a:lvl1pPr marL="0" indent="0">
              <a:buNone/>
              <a:defRPr sz="2376" b="1"/>
            </a:lvl1pPr>
            <a:lvl2pPr marL="456984" indent="0">
              <a:buNone/>
              <a:defRPr sz="1998" b="1"/>
            </a:lvl2pPr>
            <a:lvl3pPr marL="913969" indent="0">
              <a:buNone/>
              <a:defRPr sz="1728" b="1"/>
            </a:lvl3pPr>
            <a:lvl4pPr marL="1370954" indent="0">
              <a:buNone/>
              <a:defRPr sz="1620" b="1"/>
            </a:lvl4pPr>
            <a:lvl5pPr marL="1827938" indent="0">
              <a:buNone/>
              <a:defRPr sz="1620" b="1"/>
            </a:lvl5pPr>
            <a:lvl6pPr marL="2284924" indent="0">
              <a:buNone/>
              <a:defRPr sz="1620" b="1"/>
            </a:lvl6pPr>
            <a:lvl7pPr marL="2741908" indent="0">
              <a:buNone/>
              <a:defRPr sz="1620" b="1"/>
            </a:lvl7pPr>
            <a:lvl8pPr marL="3198892" indent="0">
              <a:buNone/>
              <a:defRPr sz="1620" b="1"/>
            </a:lvl8pPr>
            <a:lvl9pPr marL="3655877" indent="0">
              <a:buNone/>
              <a:defRPr sz="1620" b="1"/>
            </a:lvl9pPr>
          </a:lstStyle>
          <a:p>
            <a:pPr lvl="0"/>
            <a:r>
              <a:rPr lang="en-GB"/>
              <a:t>Click to edit Master text styles</a:t>
            </a:r>
          </a:p>
        </p:txBody>
      </p:sp>
      <p:sp>
        <p:nvSpPr>
          <p:cNvPr id="6" name="Content Placeholder 5">
            <a:extLst>
              <a:ext uri="{FF2B5EF4-FFF2-40B4-BE49-F238E27FC236}">
                <a16:creationId xmlns:a16="http://schemas.microsoft.com/office/drawing/2014/main" id="{B016D559-9379-1743-845D-1F06C51D2A95}"/>
              </a:ext>
            </a:extLst>
          </p:cNvPr>
          <p:cNvSpPr>
            <a:spLocks noGrp="1"/>
          </p:cNvSpPr>
          <p:nvPr>
            <p:ph sz="quarter" idx="4"/>
          </p:nvPr>
        </p:nvSpPr>
        <p:spPr>
          <a:xfrm>
            <a:off x="6172201" y="2505077"/>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940214C-6519-B84C-81F5-34513CBCC330}"/>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8" name="Footer Placeholder 7">
            <a:extLst>
              <a:ext uri="{FF2B5EF4-FFF2-40B4-BE49-F238E27FC236}">
                <a16:creationId xmlns:a16="http://schemas.microsoft.com/office/drawing/2014/main" id="{AD8C3E47-4769-5747-86EB-19F5081E09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AD28E-BC90-F846-806E-D963F924AB98}"/>
              </a:ext>
            </a:extLst>
          </p:cNvPr>
          <p:cNvSpPr>
            <a:spLocks noGrp="1"/>
          </p:cNvSpPr>
          <p:nvPr>
            <p:ph type="sldNum" sz="quarter" idx="12"/>
          </p:nvPr>
        </p:nvSpPr>
        <p:spPr/>
        <p:txBody>
          <a:bodyPr/>
          <a:lstStyle/>
          <a:p>
            <a:fld id="{BCD3A7A7-A71D-E742-903C-03EEB653F6D7}" type="slidenum">
              <a:rPr lang="en-US" smtClean="0"/>
              <a:t>‹#›</a:t>
            </a:fld>
            <a:endParaRPr lang="en-US"/>
          </a:p>
        </p:txBody>
      </p:sp>
      <p:pic>
        <p:nvPicPr>
          <p:cNvPr id="10" name="Picture 9">
            <a:extLst>
              <a:ext uri="{FF2B5EF4-FFF2-40B4-BE49-F238E27FC236}">
                <a16:creationId xmlns:a16="http://schemas.microsoft.com/office/drawing/2014/main" id="{676F0C20-6E0A-004E-AB19-61E811CC49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11462524" y="5918787"/>
            <a:ext cx="455347" cy="1001451"/>
          </a:xfrm>
          <a:prstGeom prst="rect">
            <a:avLst/>
          </a:prstGeom>
        </p:spPr>
      </p:pic>
      <p:pic>
        <p:nvPicPr>
          <p:cNvPr id="12" name="Picture 11" descr="Logo, company name&#10;&#10;Description automatically generated">
            <a:extLst>
              <a:ext uri="{FF2B5EF4-FFF2-40B4-BE49-F238E27FC236}">
                <a16:creationId xmlns:a16="http://schemas.microsoft.com/office/drawing/2014/main" id="{D87FFF45-38A5-7D43-BA5B-CBE279A71853}"/>
              </a:ext>
            </a:extLst>
          </p:cNvPr>
          <p:cNvPicPr>
            <a:picLocks noChangeAspect="1"/>
          </p:cNvPicPr>
          <p:nvPr userDrawn="1"/>
        </p:nvPicPr>
        <p:blipFill>
          <a:blip r:embed="rId3"/>
          <a:stretch>
            <a:fillRect/>
          </a:stretch>
        </p:blipFill>
        <p:spPr>
          <a:xfrm>
            <a:off x="10257824" y="0"/>
            <a:ext cx="1629376" cy="1394148"/>
          </a:xfrm>
          <a:prstGeom prst="rect">
            <a:avLst/>
          </a:prstGeom>
        </p:spPr>
      </p:pic>
    </p:spTree>
    <p:extLst>
      <p:ext uri="{BB962C8B-B14F-4D97-AF65-F5344CB8AC3E}">
        <p14:creationId xmlns:p14="http://schemas.microsoft.com/office/powerpoint/2010/main" val="16604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72F1-BC89-DF44-BF80-75C6FA5A44D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FA81D9F-2EA8-DD42-9FE9-75AD3AF43C8F}"/>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4" name="Footer Placeholder 3">
            <a:extLst>
              <a:ext uri="{FF2B5EF4-FFF2-40B4-BE49-F238E27FC236}">
                <a16:creationId xmlns:a16="http://schemas.microsoft.com/office/drawing/2014/main" id="{D223BDD1-8D57-F84C-9959-DE86F80B9D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2A9F0D-FEC1-9548-9433-BFC21EF46F93}"/>
              </a:ext>
            </a:extLst>
          </p:cNvPr>
          <p:cNvSpPr>
            <a:spLocks noGrp="1"/>
          </p:cNvSpPr>
          <p:nvPr>
            <p:ph type="sldNum" sz="quarter" idx="12"/>
          </p:nvPr>
        </p:nvSpPr>
        <p:spPr/>
        <p:txBody>
          <a:bodyPr/>
          <a:lstStyle/>
          <a:p>
            <a:fld id="{BCD3A7A7-A71D-E742-903C-03EEB653F6D7}" type="slidenum">
              <a:rPr lang="en-US" smtClean="0"/>
              <a:t>‹#›</a:t>
            </a:fld>
            <a:endParaRPr lang="en-US"/>
          </a:p>
        </p:txBody>
      </p:sp>
      <p:pic>
        <p:nvPicPr>
          <p:cNvPr id="6" name="Picture 5" descr="Character-Band-V3.png">
            <a:extLst>
              <a:ext uri="{FF2B5EF4-FFF2-40B4-BE49-F238E27FC236}">
                <a16:creationId xmlns:a16="http://schemas.microsoft.com/office/drawing/2014/main" id="{AA8502E1-0EBF-E649-B8E6-4D0EC1FC16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195"/>
          <a:stretch/>
        </p:blipFill>
        <p:spPr>
          <a:xfrm>
            <a:off x="10214517" y="0"/>
            <a:ext cx="1977483" cy="6858000"/>
          </a:xfrm>
          <a:prstGeom prst="rect">
            <a:avLst/>
          </a:prstGeom>
        </p:spPr>
      </p:pic>
    </p:spTree>
    <p:extLst>
      <p:ext uri="{BB962C8B-B14F-4D97-AF65-F5344CB8AC3E}">
        <p14:creationId xmlns:p14="http://schemas.microsoft.com/office/powerpoint/2010/main" val="3382333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58611-11BF-B14F-949A-1B896932B552}"/>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3" name="Footer Placeholder 2">
            <a:extLst>
              <a:ext uri="{FF2B5EF4-FFF2-40B4-BE49-F238E27FC236}">
                <a16:creationId xmlns:a16="http://schemas.microsoft.com/office/drawing/2014/main" id="{5C30039C-CCA9-234A-8A6D-DD5C3C5DE6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4757D2-200B-0E4C-AF20-AC71F5C7DB54}"/>
              </a:ext>
            </a:extLst>
          </p:cNvPr>
          <p:cNvSpPr>
            <a:spLocks noGrp="1"/>
          </p:cNvSpPr>
          <p:nvPr>
            <p:ph type="sldNum" sz="quarter" idx="12"/>
          </p:nvPr>
        </p:nvSpPr>
        <p:spPr/>
        <p:txBody>
          <a:bodyPr/>
          <a:lstStyle/>
          <a:p>
            <a:fld id="{BCD3A7A7-A71D-E742-903C-03EEB653F6D7}" type="slidenum">
              <a:rPr lang="en-US" smtClean="0"/>
              <a:t>‹#›</a:t>
            </a:fld>
            <a:endParaRPr lang="en-US"/>
          </a:p>
        </p:txBody>
      </p:sp>
      <p:pic>
        <p:nvPicPr>
          <p:cNvPr id="5" name="Picture 4" descr="Character-Band-V3.png">
            <a:extLst>
              <a:ext uri="{FF2B5EF4-FFF2-40B4-BE49-F238E27FC236}">
                <a16:creationId xmlns:a16="http://schemas.microsoft.com/office/drawing/2014/main" id="{89B32553-6EDB-2844-A79B-67C00D611C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195"/>
          <a:stretch/>
        </p:blipFill>
        <p:spPr>
          <a:xfrm>
            <a:off x="10214517" y="0"/>
            <a:ext cx="1977483" cy="6858000"/>
          </a:xfrm>
          <a:prstGeom prst="rect">
            <a:avLst/>
          </a:prstGeom>
        </p:spPr>
      </p:pic>
    </p:spTree>
    <p:extLst>
      <p:ext uri="{BB962C8B-B14F-4D97-AF65-F5344CB8AC3E}">
        <p14:creationId xmlns:p14="http://schemas.microsoft.com/office/powerpoint/2010/main" val="4291439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3FF6-99D0-904D-9C38-4C5156396C11}"/>
              </a:ext>
            </a:extLst>
          </p:cNvPr>
          <p:cNvSpPr>
            <a:spLocks noGrp="1"/>
          </p:cNvSpPr>
          <p:nvPr>
            <p:ph type="title"/>
          </p:nvPr>
        </p:nvSpPr>
        <p:spPr>
          <a:xfrm>
            <a:off x="839788" y="457200"/>
            <a:ext cx="3932237" cy="1600200"/>
          </a:xfrm>
        </p:spPr>
        <p:txBody>
          <a:bodyPr anchor="b"/>
          <a:lstStyle>
            <a:lvl1pPr>
              <a:defRPr sz="3185"/>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D564F96-018C-9F49-A050-7928BAA5BABF}"/>
              </a:ext>
            </a:extLst>
          </p:cNvPr>
          <p:cNvSpPr>
            <a:spLocks noGrp="1"/>
          </p:cNvSpPr>
          <p:nvPr>
            <p:ph idx="1"/>
          </p:nvPr>
        </p:nvSpPr>
        <p:spPr>
          <a:xfrm>
            <a:off x="5183188" y="987429"/>
            <a:ext cx="6172200" cy="4873626"/>
          </a:xfrm>
        </p:spPr>
        <p:txBody>
          <a:bodyPr/>
          <a:lstStyle>
            <a:lvl1pPr>
              <a:defRPr sz="3185"/>
            </a:lvl1pPr>
            <a:lvl2pPr>
              <a:defRPr sz="2807"/>
            </a:lvl2pPr>
            <a:lvl3pPr>
              <a:defRPr sz="2376"/>
            </a:lvl3pPr>
            <a:lvl4pPr>
              <a:defRPr sz="1998"/>
            </a:lvl4pPr>
            <a:lvl5pPr>
              <a:defRPr sz="1998"/>
            </a:lvl5pPr>
            <a:lvl6pPr>
              <a:defRPr sz="1998"/>
            </a:lvl6pPr>
            <a:lvl7pPr>
              <a:defRPr sz="1998"/>
            </a:lvl7pPr>
            <a:lvl8pPr>
              <a:defRPr sz="1998"/>
            </a:lvl8pPr>
            <a:lvl9pPr>
              <a:defRPr sz="199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A4E3163-10FB-5C48-A7BD-EED27FF8E775}"/>
              </a:ext>
            </a:extLst>
          </p:cNvPr>
          <p:cNvSpPr>
            <a:spLocks noGrp="1"/>
          </p:cNvSpPr>
          <p:nvPr>
            <p:ph type="body" sz="half" idx="2"/>
          </p:nvPr>
        </p:nvSpPr>
        <p:spPr>
          <a:xfrm>
            <a:off x="839788" y="2057404"/>
            <a:ext cx="3932237" cy="3811588"/>
          </a:xfrm>
        </p:spPr>
        <p:txBody>
          <a:bodyPr/>
          <a:lstStyle>
            <a:lvl1pPr marL="0" indent="0">
              <a:buNone/>
              <a:defRPr sz="1620"/>
            </a:lvl1pPr>
            <a:lvl2pPr marL="456984" indent="0">
              <a:buNone/>
              <a:defRPr sz="1350"/>
            </a:lvl2pPr>
            <a:lvl3pPr marL="913969" indent="0">
              <a:buNone/>
              <a:defRPr sz="1188"/>
            </a:lvl3pPr>
            <a:lvl4pPr marL="1370954" indent="0">
              <a:buNone/>
              <a:defRPr sz="918"/>
            </a:lvl4pPr>
            <a:lvl5pPr marL="1827938" indent="0">
              <a:buNone/>
              <a:defRPr sz="918"/>
            </a:lvl5pPr>
            <a:lvl6pPr marL="2284924" indent="0">
              <a:buNone/>
              <a:defRPr sz="918"/>
            </a:lvl6pPr>
            <a:lvl7pPr marL="2741908" indent="0">
              <a:buNone/>
              <a:defRPr sz="918"/>
            </a:lvl7pPr>
            <a:lvl8pPr marL="3198892" indent="0">
              <a:buNone/>
              <a:defRPr sz="918"/>
            </a:lvl8pPr>
            <a:lvl9pPr marL="3655877" indent="0">
              <a:buNone/>
              <a:defRPr sz="918"/>
            </a:lvl9pPr>
          </a:lstStyle>
          <a:p>
            <a:pPr lvl="0"/>
            <a:r>
              <a:rPr lang="en-GB"/>
              <a:t>Click to edit Master text styles</a:t>
            </a:r>
          </a:p>
        </p:txBody>
      </p:sp>
      <p:sp>
        <p:nvSpPr>
          <p:cNvPr id="5" name="Date Placeholder 4">
            <a:extLst>
              <a:ext uri="{FF2B5EF4-FFF2-40B4-BE49-F238E27FC236}">
                <a16:creationId xmlns:a16="http://schemas.microsoft.com/office/drawing/2014/main" id="{4D7B5679-AF6B-AE4A-9333-F32BCFEF4CC6}"/>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6" name="Footer Placeholder 5">
            <a:extLst>
              <a:ext uri="{FF2B5EF4-FFF2-40B4-BE49-F238E27FC236}">
                <a16:creationId xmlns:a16="http://schemas.microsoft.com/office/drawing/2014/main" id="{1EB07C54-BE6D-4A4C-92DC-2045BCB1B5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F13F71-2284-A441-A4E4-701A2CA5FF07}"/>
              </a:ext>
            </a:extLst>
          </p:cNvPr>
          <p:cNvSpPr>
            <a:spLocks noGrp="1"/>
          </p:cNvSpPr>
          <p:nvPr>
            <p:ph type="sldNum" sz="quarter" idx="12"/>
          </p:nvPr>
        </p:nvSpPr>
        <p:spPr/>
        <p:txBody>
          <a:bodyPr/>
          <a:lstStyle/>
          <a:p>
            <a:fld id="{BCD3A7A7-A71D-E742-903C-03EEB653F6D7}" type="slidenum">
              <a:rPr lang="en-US" smtClean="0"/>
              <a:t>‹#›</a:t>
            </a:fld>
            <a:endParaRPr lang="en-US"/>
          </a:p>
        </p:txBody>
      </p:sp>
    </p:spTree>
    <p:extLst>
      <p:ext uri="{BB962C8B-B14F-4D97-AF65-F5344CB8AC3E}">
        <p14:creationId xmlns:p14="http://schemas.microsoft.com/office/powerpoint/2010/main" val="300500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1063E-C1C0-7B4C-9598-91EB7B6FC127}"/>
              </a:ext>
            </a:extLst>
          </p:cNvPr>
          <p:cNvSpPr>
            <a:spLocks noGrp="1"/>
          </p:cNvSpPr>
          <p:nvPr>
            <p:ph type="title"/>
          </p:nvPr>
        </p:nvSpPr>
        <p:spPr>
          <a:xfrm>
            <a:off x="839788" y="457200"/>
            <a:ext cx="3932237" cy="1600200"/>
          </a:xfrm>
        </p:spPr>
        <p:txBody>
          <a:bodyPr anchor="b"/>
          <a:lstStyle>
            <a:lvl1pPr>
              <a:defRPr sz="3185"/>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118D81C-DBDD-284A-89D6-358828F35684}"/>
              </a:ext>
            </a:extLst>
          </p:cNvPr>
          <p:cNvSpPr>
            <a:spLocks noGrp="1"/>
          </p:cNvSpPr>
          <p:nvPr>
            <p:ph type="pic" idx="1"/>
          </p:nvPr>
        </p:nvSpPr>
        <p:spPr>
          <a:xfrm>
            <a:off x="5183188" y="987429"/>
            <a:ext cx="6172200" cy="4873626"/>
          </a:xfrm>
        </p:spPr>
        <p:txBody>
          <a:bodyPr/>
          <a:lstStyle>
            <a:lvl1pPr marL="0" indent="0">
              <a:buNone/>
              <a:defRPr sz="3185"/>
            </a:lvl1pPr>
            <a:lvl2pPr marL="456984" indent="0">
              <a:buNone/>
              <a:defRPr sz="2807"/>
            </a:lvl2pPr>
            <a:lvl3pPr marL="913969" indent="0">
              <a:buNone/>
              <a:defRPr sz="2376"/>
            </a:lvl3pPr>
            <a:lvl4pPr marL="1370954" indent="0">
              <a:buNone/>
              <a:defRPr sz="1998"/>
            </a:lvl4pPr>
            <a:lvl5pPr marL="1827938" indent="0">
              <a:buNone/>
              <a:defRPr sz="1998"/>
            </a:lvl5pPr>
            <a:lvl6pPr marL="2284924" indent="0">
              <a:buNone/>
              <a:defRPr sz="1998"/>
            </a:lvl6pPr>
            <a:lvl7pPr marL="2741908" indent="0">
              <a:buNone/>
              <a:defRPr sz="1998"/>
            </a:lvl7pPr>
            <a:lvl8pPr marL="3198892" indent="0">
              <a:buNone/>
              <a:defRPr sz="1998"/>
            </a:lvl8pPr>
            <a:lvl9pPr marL="3655877" indent="0">
              <a:buNone/>
              <a:defRPr sz="1998"/>
            </a:lvl9pPr>
          </a:lstStyle>
          <a:p>
            <a:endParaRPr lang="en-US"/>
          </a:p>
        </p:txBody>
      </p:sp>
      <p:sp>
        <p:nvSpPr>
          <p:cNvPr id="4" name="Text Placeholder 3">
            <a:extLst>
              <a:ext uri="{FF2B5EF4-FFF2-40B4-BE49-F238E27FC236}">
                <a16:creationId xmlns:a16="http://schemas.microsoft.com/office/drawing/2014/main" id="{149BA717-37DA-0E47-83D0-508F6C600350}"/>
              </a:ext>
            </a:extLst>
          </p:cNvPr>
          <p:cNvSpPr>
            <a:spLocks noGrp="1"/>
          </p:cNvSpPr>
          <p:nvPr>
            <p:ph type="body" sz="half" idx="2"/>
          </p:nvPr>
        </p:nvSpPr>
        <p:spPr>
          <a:xfrm>
            <a:off x="839788" y="2057404"/>
            <a:ext cx="3932237" cy="3811588"/>
          </a:xfrm>
        </p:spPr>
        <p:txBody>
          <a:bodyPr/>
          <a:lstStyle>
            <a:lvl1pPr marL="0" indent="0">
              <a:buNone/>
              <a:defRPr sz="1620"/>
            </a:lvl1pPr>
            <a:lvl2pPr marL="456984" indent="0">
              <a:buNone/>
              <a:defRPr sz="1350"/>
            </a:lvl2pPr>
            <a:lvl3pPr marL="913969" indent="0">
              <a:buNone/>
              <a:defRPr sz="1188"/>
            </a:lvl3pPr>
            <a:lvl4pPr marL="1370954" indent="0">
              <a:buNone/>
              <a:defRPr sz="918"/>
            </a:lvl4pPr>
            <a:lvl5pPr marL="1827938" indent="0">
              <a:buNone/>
              <a:defRPr sz="918"/>
            </a:lvl5pPr>
            <a:lvl6pPr marL="2284924" indent="0">
              <a:buNone/>
              <a:defRPr sz="918"/>
            </a:lvl6pPr>
            <a:lvl7pPr marL="2741908" indent="0">
              <a:buNone/>
              <a:defRPr sz="918"/>
            </a:lvl7pPr>
            <a:lvl8pPr marL="3198892" indent="0">
              <a:buNone/>
              <a:defRPr sz="918"/>
            </a:lvl8pPr>
            <a:lvl9pPr marL="3655877" indent="0">
              <a:buNone/>
              <a:defRPr sz="918"/>
            </a:lvl9pPr>
          </a:lstStyle>
          <a:p>
            <a:pPr lvl="0"/>
            <a:r>
              <a:rPr lang="en-GB"/>
              <a:t>Click to edit Master text styles</a:t>
            </a:r>
          </a:p>
        </p:txBody>
      </p:sp>
      <p:sp>
        <p:nvSpPr>
          <p:cNvPr id="5" name="Date Placeholder 4">
            <a:extLst>
              <a:ext uri="{FF2B5EF4-FFF2-40B4-BE49-F238E27FC236}">
                <a16:creationId xmlns:a16="http://schemas.microsoft.com/office/drawing/2014/main" id="{32DF1EA4-5800-DD46-AE7F-9E3033B36CC0}"/>
              </a:ext>
            </a:extLst>
          </p:cNvPr>
          <p:cNvSpPr>
            <a:spLocks noGrp="1"/>
          </p:cNvSpPr>
          <p:nvPr>
            <p:ph type="dt" sz="half" idx="10"/>
          </p:nvPr>
        </p:nvSpPr>
        <p:spPr/>
        <p:txBody>
          <a:bodyPr/>
          <a:lstStyle/>
          <a:p>
            <a:fld id="{DF682A36-C443-514E-B1C8-4102707A7518}" type="datetimeFigureOut">
              <a:rPr lang="en-US" smtClean="0"/>
              <a:t>3/22/2023</a:t>
            </a:fld>
            <a:endParaRPr lang="en-US"/>
          </a:p>
        </p:txBody>
      </p:sp>
      <p:sp>
        <p:nvSpPr>
          <p:cNvPr id="6" name="Footer Placeholder 5">
            <a:extLst>
              <a:ext uri="{FF2B5EF4-FFF2-40B4-BE49-F238E27FC236}">
                <a16:creationId xmlns:a16="http://schemas.microsoft.com/office/drawing/2014/main" id="{214F067B-4A9C-C448-8076-DF75279B9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EA864-5ED4-AA4F-BF84-96333BCD6FEE}"/>
              </a:ext>
            </a:extLst>
          </p:cNvPr>
          <p:cNvSpPr>
            <a:spLocks noGrp="1"/>
          </p:cNvSpPr>
          <p:nvPr>
            <p:ph type="sldNum" sz="quarter" idx="12"/>
          </p:nvPr>
        </p:nvSpPr>
        <p:spPr/>
        <p:txBody>
          <a:bodyPr/>
          <a:lstStyle/>
          <a:p>
            <a:fld id="{BCD3A7A7-A71D-E742-903C-03EEB653F6D7}" type="slidenum">
              <a:rPr lang="en-US" smtClean="0"/>
              <a:t>‹#›</a:t>
            </a:fld>
            <a:endParaRPr lang="en-US"/>
          </a:p>
        </p:txBody>
      </p:sp>
      <p:pic>
        <p:nvPicPr>
          <p:cNvPr id="8" name="Picture 7" descr="Character-Band-V3.png">
            <a:extLst>
              <a:ext uri="{FF2B5EF4-FFF2-40B4-BE49-F238E27FC236}">
                <a16:creationId xmlns:a16="http://schemas.microsoft.com/office/drawing/2014/main" id="{20389377-A72F-B347-B6ED-DBBC22AB54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195"/>
          <a:stretch/>
        </p:blipFill>
        <p:spPr>
          <a:xfrm>
            <a:off x="10214517" y="0"/>
            <a:ext cx="1977483" cy="6858000"/>
          </a:xfrm>
          <a:prstGeom prst="rect">
            <a:avLst/>
          </a:prstGeom>
        </p:spPr>
      </p:pic>
    </p:spTree>
    <p:extLst>
      <p:ext uri="{BB962C8B-B14F-4D97-AF65-F5344CB8AC3E}">
        <p14:creationId xmlns:p14="http://schemas.microsoft.com/office/powerpoint/2010/main" val="504079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B2A6A-0F52-3D49-B96E-BB4E18D2962D}"/>
              </a:ext>
            </a:extLst>
          </p:cNvPr>
          <p:cNvSpPr>
            <a:spLocks noGrp="1"/>
          </p:cNvSpPr>
          <p:nvPr>
            <p:ph type="title"/>
          </p:nvPr>
        </p:nvSpPr>
        <p:spPr>
          <a:xfrm>
            <a:off x="838200" y="365125"/>
            <a:ext cx="10515600" cy="1325563"/>
          </a:xfrm>
          <a:prstGeom prst="rect">
            <a:avLst/>
          </a:prstGeom>
        </p:spPr>
        <p:txBody>
          <a:bodyPr vert="horz" lIns="91402" tIns="45704" rIns="91402" bIns="45704"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AEBC301-FC4C-054C-8673-73BF03910FA8}"/>
              </a:ext>
            </a:extLst>
          </p:cNvPr>
          <p:cNvSpPr>
            <a:spLocks noGrp="1"/>
          </p:cNvSpPr>
          <p:nvPr>
            <p:ph type="body" idx="1"/>
          </p:nvPr>
        </p:nvSpPr>
        <p:spPr>
          <a:xfrm>
            <a:off x="838200" y="1825625"/>
            <a:ext cx="10515600" cy="4351339"/>
          </a:xfrm>
          <a:prstGeom prst="rect">
            <a:avLst/>
          </a:prstGeom>
        </p:spPr>
        <p:txBody>
          <a:bodyPr vert="horz" lIns="91402" tIns="45704" rIns="91402" bIns="45704"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4DEC370-70F1-604D-8064-B65A8D8B67E6}"/>
              </a:ext>
            </a:extLst>
          </p:cNvPr>
          <p:cNvSpPr>
            <a:spLocks noGrp="1"/>
          </p:cNvSpPr>
          <p:nvPr>
            <p:ph type="dt" sz="half" idx="2"/>
          </p:nvPr>
        </p:nvSpPr>
        <p:spPr>
          <a:xfrm>
            <a:off x="838200" y="6356350"/>
            <a:ext cx="2743200" cy="365126"/>
          </a:xfrm>
          <a:prstGeom prst="rect">
            <a:avLst/>
          </a:prstGeom>
        </p:spPr>
        <p:txBody>
          <a:bodyPr vert="horz" lIns="91402" tIns="45704" rIns="91402" bIns="45704" rtlCol="0" anchor="ctr"/>
          <a:lstStyle>
            <a:lvl1pPr algn="l">
              <a:defRPr sz="1188">
                <a:solidFill>
                  <a:schemeClr val="tx1">
                    <a:tint val="75000"/>
                  </a:schemeClr>
                </a:solidFill>
              </a:defRPr>
            </a:lvl1pPr>
          </a:lstStyle>
          <a:p>
            <a:fld id="{DF682A36-C443-514E-B1C8-4102707A7518}" type="datetimeFigureOut">
              <a:rPr lang="en-US" smtClean="0"/>
              <a:t>3/22/2023</a:t>
            </a:fld>
            <a:endParaRPr lang="en-US"/>
          </a:p>
        </p:txBody>
      </p:sp>
      <p:sp>
        <p:nvSpPr>
          <p:cNvPr id="5" name="Footer Placeholder 4">
            <a:extLst>
              <a:ext uri="{FF2B5EF4-FFF2-40B4-BE49-F238E27FC236}">
                <a16:creationId xmlns:a16="http://schemas.microsoft.com/office/drawing/2014/main" id="{1D9EA02E-EA35-9440-8403-AD01F0601920}"/>
              </a:ext>
            </a:extLst>
          </p:cNvPr>
          <p:cNvSpPr>
            <a:spLocks noGrp="1"/>
          </p:cNvSpPr>
          <p:nvPr>
            <p:ph type="ftr" sz="quarter" idx="3"/>
          </p:nvPr>
        </p:nvSpPr>
        <p:spPr>
          <a:xfrm>
            <a:off x="4038601" y="6356350"/>
            <a:ext cx="4114800" cy="365126"/>
          </a:xfrm>
          <a:prstGeom prst="rect">
            <a:avLst/>
          </a:prstGeom>
        </p:spPr>
        <p:txBody>
          <a:bodyPr vert="horz" lIns="91402" tIns="45704" rIns="91402" bIns="45704" rtlCol="0" anchor="ctr"/>
          <a:lstStyle>
            <a:lvl1pPr algn="ctr">
              <a:defRPr sz="1188">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120382-85A6-CE49-A82E-228553D8C816}"/>
              </a:ext>
            </a:extLst>
          </p:cNvPr>
          <p:cNvSpPr>
            <a:spLocks noGrp="1"/>
          </p:cNvSpPr>
          <p:nvPr>
            <p:ph type="sldNum" sz="quarter" idx="4"/>
          </p:nvPr>
        </p:nvSpPr>
        <p:spPr>
          <a:xfrm>
            <a:off x="8610600" y="6356350"/>
            <a:ext cx="2743200" cy="365126"/>
          </a:xfrm>
          <a:prstGeom prst="rect">
            <a:avLst/>
          </a:prstGeom>
        </p:spPr>
        <p:txBody>
          <a:bodyPr vert="horz" lIns="91402" tIns="45704" rIns="91402" bIns="45704" rtlCol="0" anchor="ctr"/>
          <a:lstStyle>
            <a:lvl1pPr algn="r">
              <a:defRPr sz="1188">
                <a:solidFill>
                  <a:schemeClr val="tx1">
                    <a:tint val="75000"/>
                  </a:schemeClr>
                </a:solidFill>
              </a:defRPr>
            </a:lvl1pPr>
          </a:lstStyle>
          <a:p>
            <a:fld id="{BCD3A7A7-A71D-E742-903C-03EEB653F6D7}" type="slidenum">
              <a:rPr lang="en-US" smtClean="0"/>
              <a:t>‹#›</a:t>
            </a:fld>
            <a:endParaRPr lang="en-US"/>
          </a:p>
        </p:txBody>
      </p:sp>
    </p:spTree>
    <p:extLst>
      <p:ext uri="{BB962C8B-B14F-4D97-AF65-F5344CB8AC3E}">
        <p14:creationId xmlns:p14="http://schemas.microsoft.com/office/powerpoint/2010/main" val="3217089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Lst>
  <p:txStyles>
    <p:titleStyle>
      <a:lvl1pPr algn="l" defTabSz="913969" rtl="0" eaLnBrk="1" latinLnBrk="0" hangingPunct="1">
        <a:lnSpc>
          <a:spcPct val="90000"/>
        </a:lnSpc>
        <a:spcBef>
          <a:spcPct val="0"/>
        </a:spcBef>
        <a:buNone/>
        <a:defRPr sz="4373" kern="1200">
          <a:solidFill>
            <a:schemeClr val="tx1"/>
          </a:solidFill>
          <a:latin typeface="+mj-lt"/>
          <a:ea typeface="+mj-ea"/>
          <a:cs typeface="+mj-cs"/>
        </a:defRPr>
      </a:lvl1pPr>
    </p:titleStyle>
    <p:bodyStyle>
      <a:lvl1pPr marL="228493" indent="-228493" algn="l" defTabSz="913969" rtl="0" eaLnBrk="1" latinLnBrk="0" hangingPunct="1">
        <a:lnSpc>
          <a:spcPct val="90000"/>
        </a:lnSpc>
        <a:spcBef>
          <a:spcPts val="1000"/>
        </a:spcBef>
        <a:buFont typeface="Arial" panose="020B0604020202020204" pitchFamily="34" charset="0"/>
        <a:buChar char="•"/>
        <a:defRPr sz="2807" kern="1200">
          <a:solidFill>
            <a:schemeClr val="tx1"/>
          </a:solidFill>
          <a:latin typeface="+mn-lt"/>
          <a:ea typeface="+mn-ea"/>
          <a:cs typeface="+mn-cs"/>
        </a:defRPr>
      </a:lvl1pPr>
      <a:lvl2pPr marL="685477" indent="-228493" algn="l" defTabSz="913969" rtl="0" eaLnBrk="1" latinLnBrk="0" hangingPunct="1">
        <a:lnSpc>
          <a:spcPct val="90000"/>
        </a:lnSpc>
        <a:spcBef>
          <a:spcPts val="500"/>
        </a:spcBef>
        <a:buFont typeface="Arial" panose="020B0604020202020204" pitchFamily="34" charset="0"/>
        <a:buChar char="•"/>
        <a:defRPr sz="2376" kern="1200">
          <a:solidFill>
            <a:schemeClr val="tx1"/>
          </a:solidFill>
          <a:latin typeface="+mn-lt"/>
          <a:ea typeface="+mn-ea"/>
          <a:cs typeface="+mn-cs"/>
        </a:defRPr>
      </a:lvl2pPr>
      <a:lvl3pPr marL="1142461" indent="-228493" algn="l" defTabSz="913969"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9446"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4pPr>
      <a:lvl5pPr marL="2056431"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5pPr>
      <a:lvl6pPr marL="2513415"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6pPr>
      <a:lvl7pPr marL="2970400"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7pPr>
      <a:lvl8pPr marL="3427385"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8pPr>
      <a:lvl9pPr marL="3884369"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9pPr>
    </p:bodyStyle>
    <p:otherStyle>
      <a:defPPr>
        <a:defRPr lang="en-US"/>
      </a:defPPr>
      <a:lvl1pPr marL="0" algn="l" defTabSz="913969" rtl="0" eaLnBrk="1" latinLnBrk="0" hangingPunct="1">
        <a:defRPr sz="1728" kern="1200">
          <a:solidFill>
            <a:schemeClr val="tx1"/>
          </a:solidFill>
          <a:latin typeface="+mn-lt"/>
          <a:ea typeface="+mn-ea"/>
          <a:cs typeface="+mn-cs"/>
        </a:defRPr>
      </a:lvl1pPr>
      <a:lvl2pPr marL="456984" algn="l" defTabSz="913969" rtl="0" eaLnBrk="1" latinLnBrk="0" hangingPunct="1">
        <a:defRPr sz="1728" kern="1200">
          <a:solidFill>
            <a:schemeClr val="tx1"/>
          </a:solidFill>
          <a:latin typeface="+mn-lt"/>
          <a:ea typeface="+mn-ea"/>
          <a:cs typeface="+mn-cs"/>
        </a:defRPr>
      </a:lvl2pPr>
      <a:lvl3pPr marL="913969" algn="l" defTabSz="913969" rtl="0" eaLnBrk="1" latinLnBrk="0" hangingPunct="1">
        <a:defRPr sz="1728" kern="1200">
          <a:solidFill>
            <a:schemeClr val="tx1"/>
          </a:solidFill>
          <a:latin typeface="+mn-lt"/>
          <a:ea typeface="+mn-ea"/>
          <a:cs typeface="+mn-cs"/>
        </a:defRPr>
      </a:lvl3pPr>
      <a:lvl4pPr marL="1370954" algn="l" defTabSz="913969" rtl="0" eaLnBrk="1" latinLnBrk="0" hangingPunct="1">
        <a:defRPr sz="1728" kern="1200">
          <a:solidFill>
            <a:schemeClr val="tx1"/>
          </a:solidFill>
          <a:latin typeface="+mn-lt"/>
          <a:ea typeface="+mn-ea"/>
          <a:cs typeface="+mn-cs"/>
        </a:defRPr>
      </a:lvl4pPr>
      <a:lvl5pPr marL="1827938" algn="l" defTabSz="913969" rtl="0" eaLnBrk="1" latinLnBrk="0" hangingPunct="1">
        <a:defRPr sz="1728" kern="1200">
          <a:solidFill>
            <a:schemeClr val="tx1"/>
          </a:solidFill>
          <a:latin typeface="+mn-lt"/>
          <a:ea typeface="+mn-ea"/>
          <a:cs typeface="+mn-cs"/>
        </a:defRPr>
      </a:lvl5pPr>
      <a:lvl6pPr marL="2284924" algn="l" defTabSz="913969" rtl="0" eaLnBrk="1" latinLnBrk="0" hangingPunct="1">
        <a:defRPr sz="1728" kern="1200">
          <a:solidFill>
            <a:schemeClr val="tx1"/>
          </a:solidFill>
          <a:latin typeface="+mn-lt"/>
          <a:ea typeface="+mn-ea"/>
          <a:cs typeface="+mn-cs"/>
        </a:defRPr>
      </a:lvl6pPr>
      <a:lvl7pPr marL="2741908" algn="l" defTabSz="913969" rtl="0" eaLnBrk="1" latinLnBrk="0" hangingPunct="1">
        <a:defRPr sz="1728" kern="1200">
          <a:solidFill>
            <a:schemeClr val="tx1"/>
          </a:solidFill>
          <a:latin typeface="+mn-lt"/>
          <a:ea typeface="+mn-ea"/>
          <a:cs typeface="+mn-cs"/>
        </a:defRPr>
      </a:lvl7pPr>
      <a:lvl8pPr marL="3198892" algn="l" defTabSz="913969" rtl="0" eaLnBrk="1" latinLnBrk="0" hangingPunct="1">
        <a:defRPr sz="1728" kern="1200">
          <a:solidFill>
            <a:schemeClr val="tx1"/>
          </a:solidFill>
          <a:latin typeface="+mn-lt"/>
          <a:ea typeface="+mn-ea"/>
          <a:cs typeface="+mn-cs"/>
        </a:defRPr>
      </a:lvl8pPr>
      <a:lvl9pPr marL="3655877" algn="l" defTabSz="913969" rtl="0" eaLnBrk="1" latinLnBrk="0" hangingPunct="1">
        <a:defRPr sz="172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B2A6A-0F52-3D49-B96E-BB4E18D2962D}"/>
              </a:ext>
            </a:extLst>
          </p:cNvPr>
          <p:cNvSpPr>
            <a:spLocks noGrp="1"/>
          </p:cNvSpPr>
          <p:nvPr>
            <p:ph type="title"/>
          </p:nvPr>
        </p:nvSpPr>
        <p:spPr>
          <a:xfrm>
            <a:off x="838200" y="365125"/>
            <a:ext cx="10515600" cy="1325563"/>
          </a:xfrm>
          <a:prstGeom prst="rect">
            <a:avLst/>
          </a:prstGeom>
        </p:spPr>
        <p:txBody>
          <a:bodyPr vert="horz" lIns="91402" tIns="45704" rIns="91402" bIns="45704"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AEBC301-FC4C-054C-8673-73BF03910FA8}"/>
              </a:ext>
            </a:extLst>
          </p:cNvPr>
          <p:cNvSpPr>
            <a:spLocks noGrp="1"/>
          </p:cNvSpPr>
          <p:nvPr>
            <p:ph type="body" idx="1"/>
          </p:nvPr>
        </p:nvSpPr>
        <p:spPr>
          <a:xfrm>
            <a:off x="838200" y="1825625"/>
            <a:ext cx="10515600" cy="4351339"/>
          </a:xfrm>
          <a:prstGeom prst="rect">
            <a:avLst/>
          </a:prstGeom>
        </p:spPr>
        <p:txBody>
          <a:bodyPr vert="horz" lIns="91402" tIns="45704" rIns="91402" bIns="45704"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4DEC370-70F1-604D-8064-B65A8D8B67E6}"/>
              </a:ext>
            </a:extLst>
          </p:cNvPr>
          <p:cNvSpPr>
            <a:spLocks noGrp="1"/>
          </p:cNvSpPr>
          <p:nvPr>
            <p:ph type="dt" sz="half" idx="2"/>
          </p:nvPr>
        </p:nvSpPr>
        <p:spPr>
          <a:xfrm>
            <a:off x="838200" y="6356350"/>
            <a:ext cx="2743200" cy="365126"/>
          </a:xfrm>
          <a:prstGeom prst="rect">
            <a:avLst/>
          </a:prstGeom>
        </p:spPr>
        <p:txBody>
          <a:bodyPr vert="horz" lIns="91402" tIns="45704" rIns="91402" bIns="45704" rtlCol="0" anchor="ctr"/>
          <a:lstStyle>
            <a:lvl1pPr algn="l">
              <a:defRPr sz="1188">
                <a:solidFill>
                  <a:schemeClr val="tx1">
                    <a:tint val="75000"/>
                  </a:schemeClr>
                </a:solidFill>
              </a:defRPr>
            </a:lvl1pPr>
          </a:lstStyle>
          <a:p>
            <a:fld id="{DF682A36-C443-514E-B1C8-4102707A7518}" type="datetimeFigureOut">
              <a:rPr lang="en-US" smtClean="0"/>
              <a:t>3/22/2023</a:t>
            </a:fld>
            <a:endParaRPr lang="en-US"/>
          </a:p>
        </p:txBody>
      </p:sp>
      <p:sp>
        <p:nvSpPr>
          <p:cNvPr id="5" name="Footer Placeholder 4">
            <a:extLst>
              <a:ext uri="{FF2B5EF4-FFF2-40B4-BE49-F238E27FC236}">
                <a16:creationId xmlns:a16="http://schemas.microsoft.com/office/drawing/2014/main" id="{1D9EA02E-EA35-9440-8403-AD01F0601920}"/>
              </a:ext>
            </a:extLst>
          </p:cNvPr>
          <p:cNvSpPr>
            <a:spLocks noGrp="1"/>
          </p:cNvSpPr>
          <p:nvPr>
            <p:ph type="ftr" sz="quarter" idx="3"/>
          </p:nvPr>
        </p:nvSpPr>
        <p:spPr>
          <a:xfrm>
            <a:off x="4038601" y="6356350"/>
            <a:ext cx="4114800" cy="365126"/>
          </a:xfrm>
          <a:prstGeom prst="rect">
            <a:avLst/>
          </a:prstGeom>
        </p:spPr>
        <p:txBody>
          <a:bodyPr vert="horz" lIns="91402" tIns="45704" rIns="91402" bIns="45704" rtlCol="0" anchor="ctr"/>
          <a:lstStyle>
            <a:lvl1pPr algn="ctr">
              <a:defRPr sz="1188">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120382-85A6-CE49-A82E-228553D8C816}"/>
              </a:ext>
            </a:extLst>
          </p:cNvPr>
          <p:cNvSpPr>
            <a:spLocks noGrp="1"/>
          </p:cNvSpPr>
          <p:nvPr>
            <p:ph type="sldNum" sz="quarter" idx="4"/>
          </p:nvPr>
        </p:nvSpPr>
        <p:spPr>
          <a:xfrm>
            <a:off x="8610600" y="6356350"/>
            <a:ext cx="2743200" cy="365126"/>
          </a:xfrm>
          <a:prstGeom prst="rect">
            <a:avLst/>
          </a:prstGeom>
        </p:spPr>
        <p:txBody>
          <a:bodyPr vert="horz" lIns="91402" tIns="45704" rIns="91402" bIns="45704" rtlCol="0" anchor="ctr"/>
          <a:lstStyle>
            <a:lvl1pPr algn="r">
              <a:defRPr sz="1188">
                <a:solidFill>
                  <a:schemeClr val="tx1">
                    <a:tint val="75000"/>
                  </a:schemeClr>
                </a:solidFill>
              </a:defRPr>
            </a:lvl1pPr>
          </a:lstStyle>
          <a:p>
            <a:fld id="{BCD3A7A7-A71D-E742-903C-03EEB653F6D7}" type="slidenum">
              <a:rPr lang="en-US" smtClean="0"/>
              <a:t>‹#›</a:t>
            </a:fld>
            <a:endParaRPr lang="en-US"/>
          </a:p>
        </p:txBody>
      </p:sp>
    </p:spTree>
    <p:extLst>
      <p:ext uri="{BB962C8B-B14F-4D97-AF65-F5344CB8AC3E}">
        <p14:creationId xmlns:p14="http://schemas.microsoft.com/office/powerpoint/2010/main" val="278917897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3969" rtl="0" eaLnBrk="1" latinLnBrk="0" hangingPunct="1">
        <a:lnSpc>
          <a:spcPct val="90000"/>
        </a:lnSpc>
        <a:spcBef>
          <a:spcPct val="0"/>
        </a:spcBef>
        <a:buNone/>
        <a:defRPr sz="4373" kern="1200">
          <a:solidFill>
            <a:schemeClr val="tx1"/>
          </a:solidFill>
          <a:latin typeface="+mj-lt"/>
          <a:ea typeface="+mj-ea"/>
          <a:cs typeface="+mj-cs"/>
        </a:defRPr>
      </a:lvl1pPr>
    </p:titleStyle>
    <p:bodyStyle>
      <a:lvl1pPr marL="228493" indent="-228493" algn="l" defTabSz="913969" rtl="0" eaLnBrk="1" latinLnBrk="0" hangingPunct="1">
        <a:lnSpc>
          <a:spcPct val="90000"/>
        </a:lnSpc>
        <a:spcBef>
          <a:spcPts val="1000"/>
        </a:spcBef>
        <a:buFont typeface="Arial" panose="020B0604020202020204" pitchFamily="34" charset="0"/>
        <a:buChar char="•"/>
        <a:defRPr sz="2807" kern="1200">
          <a:solidFill>
            <a:schemeClr val="tx1"/>
          </a:solidFill>
          <a:latin typeface="+mn-lt"/>
          <a:ea typeface="+mn-ea"/>
          <a:cs typeface="+mn-cs"/>
        </a:defRPr>
      </a:lvl1pPr>
      <a:lvl2pPr marL="685477" indent="-228493" algn="l" defTabSz="913969" rtl="0" eaLnBrk="1" latinLnBrk="0" hangingPunct="1">
        <a:lnSpc>
          <a:spcPct val="90000"/>
        </a:lnSpc>
        <a:spcBef>
          <a:spcPts val="500"/>
        </a:spcBef>
        <a:buFont typeface="Arial" panose="020B0604020202020204" pitchFamily="34" charset="0"/>
        <a:buChar char="•"/>
        <a:defRPr sz="2376" kern="1200">
          <a:solidFill>
            <a:schemeClr val="tx1"/>
          </a:solidFill>
          <a:latin typeface="+mn-lt"/>
          <a:ea typeface="+mn-ea"/>
          <a:cs typeface="+mn-cs"/>
        </a:defRPr>
      </a:lvl2pPr>
      <a:lvl3pPr marL="1142461" indent="-228493" algn="l" defTabSz="913969"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9446"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4pPr>
      <a:lvl5pPr marL="2056431"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5pPr>
      <a:lvl6pPr marL="2513415"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6pPr>
      <a:lvl7pPr marL="2970400"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7pPr>
      <a:lvl8pPr marL="3427385"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8pPr>
      <a:lvl9pPr marL="3884369"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9pPr>
    </p:bodyStyle>
    <p:otherStyle>
      <a:defPPr>
        <a:defRPr lang="en-US"/>
      </a:defPPr>
      <a:lvl1pPr marL="0" algn="l" defTabSz="913969" rtl="0" eaLnBrk="1" latinLnBrk="0" hangingPunct="1">
        <a:defRPr sz="1728" kern="1200">
          <a:solidFill>
            <a:schemeClr val="tx1"/>
          </a:solidFill>
          <a:latin typeface="+mn-lt"/>
          <a:ea typeface="+mn-ea"/>
          <a:cs typeface="+mn-cs"/>
        </a:defRPr>
      </a:lvl1pPr>
      <a:lvl2pPr marL="456984" algn="l" defTabSz="913969" rtl="0" eaLnBrk="1" latinLnBrk="0" hangingPunct="1">
        <a:defRPr sz="1728" kern="1200">
          <a:solidFill>
            <a:schemeClr val="tx1"/>
          </a:solidFill>
          <a:latin typeface="+mn-lt"/>
          <a:ea typeface="+mn-ea"/>
          <a:cs typeface="+mn-cs"/>
        </a:defRPr>
      </a:lvl2pPr>
      <a:lvl3pPr marL="913969" algn="l" defTabSz="913969" rtl="0" eaLnBrk="1" latinLnBrk="0" hangingPunct="1">
        <a:defRPr sz="1728" kern="1200">
          <a:solidFill>
            <a:schemeClr val="tx1"/>
          </a:solidFill>
          <a:latin typeface="+mn-lt"/>
          <a:ea typeface="+mn-ea"/>
          <a:cs typeface="+mn-cs"/>
        </a:defRPr>
      </a:lvl3pPr>
      <a:lvl4pPr marL="1370954" algn="l" defTabSz="913969" rtl="0" eaLnBrk="1" latinLnBrk="0" hangingPunct="1">
        <a:defRPr sz="1728" kern="1200">
          <a:solidFill>
            <a:schemeClr val="tx1"/>
          </a:solidFill>
          <a:latin typeface="+mn-lt"/>
          <a:ea typeface="+mn-ea"/>
          <a:cs typeface="+mn-cs"/>
        </a:defRPr>
      </a:lvl4pPr>
      <a:lvl5pPr marL="1827938" algn="l" defTabSz="913969" rtl="0" eaLnBrk="1" latinLnBrk="0" hangingPunct="1">
        <a:defRPr sz="1728" kern="1200">
          <a:solidFill>
            <a:schemeClr val="tx1"/>
          </a:solidFill>
          <a:latin typeface="+mn-lt"/>
          <a:ea typeface="+mn-ea"/>
          <a:cs typeface="+mn-cs"/>
        </a:defRPr>
      </a:lvl5pPr>
      <a:lvl6pPr marL="2284924" algn="l" defTabSz="913969" rtl="0" eaLnBrk="1" latinLnBrk="0" hangingPunct="1">
        <a:defRPr sz="1728" kern="1200">
          <a:solidFill>
            <a:schemeClr val="tx1"/>
          </a:solidFill>
          <a:latin typeface="+mn-lt"/>
          <a:ea typeface="+mn-ea"/>
          <a:cs typeface="+mn-cs"/>
        </a:defRPr>
      </a:lvl6pPr>
      <a:lvl7pPr marL="2741908" algn="l" defTabSz="913969" rtl="0" eaLnBrk="1" latinLnBrk="0" hangingPunct="1">
        <a:defRPr sz="1728" kern="1200">
          <a:solidFill>
            <a:schemeClr val="tx1"/>
          </a:solidFill>
          <a:latin typeface="+mn-lt"/>
          <a:ea typeface="+mn-ea"/>
          <a:cs typeface="+mn-cs"/>
        </a:defRPr>
      </a:lvl7pPr>
      <a:lvl8pPr marL="3198892" algn="l" defTabSz="913969" rtl="0" eaLnBrk="1" latinLnBrk="0" hangingPunct="1">
        <a:defRPr sz="1728" kern="1200">
          <a:solidFill>
            <a:schemeClr val="tx1"/>
          </a:solidFill>
          <a:latin typeface="+mn-lt"/>
          <a:ea typeface="+mn-ea"/>
          <a:cs typeface="+mn-cs"/>
        </a:defRPr>
      </a:lvl8pPr>
      <a:lvl9pPr marL="3655877" algn="l" defTabSz="913969" rtl="0" eaLnBrk="1" latinLnBrk="0" hangingPunct="1">
        <a:defRPr sz="17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2.xml"/><Relationship Id="rId1" Type="http://schemas.openxmlformats.org/officeDocument/2006/relationships/video" Target="https://www.youtube.com/embed/cMxNx3WuXmM?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4.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2.xml"/><Relationship Id="rId1" Type="http://schemas.openxmlformats.org/officeDocument/2006/relationships/video" Target="https://www.youtube.com/embed/cMxNx3WuXmM?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video" Target="https://www.youtube.com/embed/pBiV1k38DwM?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xml"/><Relationship Id="rId1" Type="http://schemas.openxmlformats.org/officeDocument/2006/relationships/video" Target="https://www.youtube.com/embed/e6OIYzXdj-A?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7.xml"/><Relationship Id="rId1" Type="http://schemas.openxmlformats.org/officeDocument/2006/relationships/video" Target="https://www.youtube.com/embed/hKkI6JvbQ4U?feature=oembed" TargetMode="Externa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381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C9053D-43C5-4893-AE02-345BBEA2803C}"/>
              </a:ext>
            </a:extLst>
          </p:cNvPr>
          <p:cNvPicPr>
            <a:picLocks noChangeAspect="1"/>
          </p:cNvPicPr>
          <p:nvPr/>
        </p:nvPicPr>
        <p:blipFill>
          <a:blip r:embed="rId2"/>
          <a:stretch>
            <a:fillRect/>
          </a:stretch>
        </p:blipFill>
        <p:spPr>
          <a:xfrm>
            <a:off x="0" y="0"/>
            <a:ext cx="12192000" cy="6858000"/>
          </a:xfrm>
          <a:prstGeom prst="rect">
            <a:avLst/>
          </a:prstGeom>
        </p:spPr>
      </p:pic>
      <p:pic>
        <p:nvPicPr>
          <p:cNvPr id="12" name="Picture 10" descr="Flag of Hong Kong - Wikipedia">
            <a:extLst>
              <a:ext uri="{FF2B5EF4-FFF2-40B4-BE49-F238E27FC236}">
                <a16:creationId xmlns:a16="http://schemas.microsoft.com/office/drawing/2014/main" id="{18C26FD3-8F64-B240-BCAA-32EAF3C02D3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91" r="17929"/>
          <a:stretch/>
        </p:blipFill>
        <p:spPr bwMode="auto">
          <a:xfrm>
            <a:off x="943314" y="332835"/>
            <a:ext cx="864000" cy="875100"/>
          </a:xfrm>
          <a:prstGeom prst="ellipse">
            <a:avLst/>
          </a:prstGeom>
          <a:noFill/>
          <a:ln w="6350">
            <a:solidFill>
              <a:schemeClr val="tx1"/>
            </a:solidFill>
          </a:ln>
          <a:extLst>
            <a:ext uri="{909E8E84-426E-40dd-AFC4-6F175D3DCCD1}">
              <a14:hiddenFill xmlns:a14="http://schemas.microsoft.com/office/drawing/2010/main" xmlns="">
                <a:solidFill>
                  <a:srgbClr val="FFFFFF"/>
                </a:solidFill>
              </a14:hiddenFill>
            </a:ext>
          </a:extLst>
        </p:spPr>
      </p:pic>
      <p:sp>
        <p:nvSpPr>
          <p:cNvPr id="7" name="Rectangle 6">
            <a:extLst>
              <a:ext uri="{FF2B5EF4-FFF2-40B4-BE49-F238E27FC236}">
                <a16:creationId xmlns:a16="http://schemas.microsoft.com/office/drawing/2014/main" id="{3A28A4C5-7F5F-B746-9E91-CB40C3129AD0}"/>
              </a:ext>
            </a:extLst>
          </p:cNvPr>
          <p:cNvSpPr/>
          <p:nvPr/>
        </p:nvSpPr>
        <p:spPr>
          <a:xfrm>
            <a:off x="1041984" y="4026720"/>
            <a:ext cx="6008584" cy="2498445"/>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F3A2A94E-B991-F344-94EA-D24F8103235A}"/>
              </a:ext>
            </a:extLst>
          </p:cNvPr>
          <p:cNvSpPr txBox="1">
            <a:spLocks/>
          </p:cNvSpPr>
          <p:nvPr/>
        </p:nvSpPr>
        <p:spPr>
          <a:xfrm>
            <a:off x="1410330" y="1819547"/>
            <a:ext cx="5842992" cy="6388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spc="3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HONG</a:t>
            </a:r>
            <a:r>
              <a:rPr lang="zh-CN" altLang="en-US" sz="2400" spc="3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r>
              <a:rPr lang="en-US" altLang="zh-CN" sz="2400" spc="3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KONG</a:t>
            </a:r>
            <a:endParaRPr lang="en-US" sz="2400" spc="3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CD01C62-4373-3E48-B7E3-040EA3B67C19}"/>
              </a:ext>
            </a:extLst>
          </p:cNvPr>
          <p:cNvSpPr/>
          <p:nvPr/>
        </p:nvSpPr>
        <p:spPr>
          <a:xfrm>
            <a:off x="767430" y="1197552"/>
            <a:ext cx="7128792" cy="523220"/>
          </a:xfrm>
          <a:prstGeom prst="rect">
            <a:avLst/>
          </a:prstGeom>
        </p:spPr>
        <p:txBody>
          <a:bodyPr wrap="square">
            <a:spAutoFit/>
          </a:bodyPr>
          <a:lstStyle/>
          <a:p>
            <a:pPr algn="ctr"/>
            <a:r>
              <a:rPr lang="zh-CN" altLang="en-US" sz="2800" dirty="0">
                <a:effectLst>
                  <a:outerShdw blurRad="50800" dist="38100" dir="2700000" algn="tl" rotWithShape="0">
                    <a:prstClr val="black">
                      <a:alpha val="40000"/>
                    </a:prstClr>
                  </a:outerShdw>
                </a:effectLst>
                <a:latin typeface="Arial" panose="020B0604020202020204" pitchFamily="34" charset="0"/>
                <a:ea typeface="SimHei" panose="02010609060101010101" pitchFamily="49" charset="-122"/>
                <a:cs typeface="Arial" panose="020B0604020202020204" pitchFamily="34" charset="0"/>
              </a:rPr>
              <a:t>世界睡眠日 </a:t>
            </a:r>
            <a:r>
              <a:rPr lang="en-US" altLang="zh-CN" sz="2800" dirty="0">
                <a:effectLst>
                  <a:outerShdw blurRad="50800" dist="38100" dir="2700000" algn="tl" rotWithShape="0">
                    <a:prstClr val="black">
                      <a:alpha val="40000"/>
                    </a:prstClr>
                  </a:outerShdw>
                </a:effectLst>
                <a:latin typeface="Arial" panose="020B0604020202020204" pitchFamily="34" charset="0"/>
                <a:ea typeface="SimHei" panose="02010609060101010101" pitchFamily="49" charset="-122"/>
                <a:cs typeface="Arial" panose="020B0604020202020204" pitchFamily="34" charset="0"/>
              </a:rPr>
              <a:t>2023</a:t>
            </a:r>
            <a:endParaRPr lang="en-US" sz="1200" dirty="0">
              <a:effectLst>
                <a:outerShdw blurRad="50800" dist="38100" dir="2700000" algn="tl" rotWithShape="0">
                  <a:prstClr val="black">
                    <a:alpha val="40000"/>
                  </a:prstClr>
                </a:outerShdw>
              </a:effectLst>
              <a:latin typeface="Arial" panose="020B0604020202020204" pitchFamily="34" charset="0"/>
              <a:ea typeface="SimHei" panose="02010609060101010101" pitchFamily="49" charset="-122"/>
              <a:cs typeface="Arial" panose="020B0604020202020204" pitchFamily="34" charset="0"/>
            </a:endParaRPr>
          </a:p>
        </p:txBody>
      </p:sp>
      <p:pic>
        <p:nvPicPr>
          <p:cNvPr id="10" name="Picture 9" descr="A picture containing text&#10;&#10;Description automatically generated">
            <a:extLst>
              <a:ext uri="{FF2B5EF4-FFF2-40B4-BE49-F238E27FC236}">
                <a16:creationId xmlns:a16="http://schemas.microsoft.com/office/drawing/2014/main" id="{386F354F-B007-284F-B057-2A2E33730EF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r="8930" b="31135"/>
          <a:stretch/>
        </p:blipFill>
        <p:spPr>
          <a:xfrm>
            <a:off x="1923401" y="200071"/>
            <a:ext cx="4816852" cy="1180269"/>
          </a:xfrm>
          <a:prstGeom prst="rect">
            <a:avLst/>
          </a:prstGeom>
          <a:effectLst/>
        </p:spPr>
      </p:pic>
      <p:sp>
        <p:nvSpPr>
          <p:cNvPr id="4" name="TextBox 3"/>
          <p:cNvSpPr txBox="1"/>
          <p:nvPr/>
        </p:nvSpPr>
        <p:spPr>
          <a:xfrm>
            <a:off x="1165959" y="4303665"/>
            <a:ext cx="5884610" cy="2000548"/>
          </a:xfrm>
          <a:prstGeom prst="rect">
            <a:avLst/>
          </a:prstGeom>
          <a:noFill/>
        </p:spPr>
        <p:txBody>
          <a:bodyPr wrap="square" rtlCol="0">
            <a:spAutoFit/>
          </a:bodyPr>
          <a:lstStyle/>
          <a:p>
            <a:r>
              <a:rPr lang="en-US" altLang="zh-CN" sz="2400" b="1" dirty="0">
                <a:solidFill>
                  <a:prstClr val="black"/>
                </a:solidFill>
                <a:latin typeface="Arial" panose="020B0604020202020204" pitchFamily="34" charset="0"/>
                <a:ea typeface="宋体"/>
                <a:cs typeface="Arial" panose="020B0604020202020204" pitchFamily="34" charset="0"/>
              </a:rPr>
              <a:t>Date</a:t>
            </a:r>
            <a:r>
              <a:rPr lang="en-US" altLang="zh-CN" sz="2400" dirty="0">
                <a:solidFill>
                  <a:prstClr val="black"/>
                </a:solidFill>
                <a:latin typeface="Arial" panose="020B0604020202020204" pitchFamily="34" charset="0"/>
                <a:ea typeface="宋体"/>
                <a:cs typeface="Arial" panose="020B0604020202020204" pitchFamily="34" charset="0"/>
              </a:rPr>
              <a:t>	:</a:t>
            </a:r>
            <a:r>
              <a:rPr lang="zh-CN" altLang="en-US" sz="2400" dirty="0">
                <a:solidFill>
                  <a:prstClr val="black"/>
                </a:solidFill>
                <a:latin typeface="Arial" panose="020B0604020202020204" pitchFamily="34" charset="0"/>
                <a:ea typeface="宋体"/>
                <a:cs typeface="Arial" panose="020B0604020202020204" pitchFamily="34" charset="0"/>
              </a:rPr>
              <a:t> </a:t>
            </a:r>
            <a:r>
              <a:rPr lang="en-US" altLang="zh-CN" sz="2800" b="1" dirty="0">
                <a:solidFill>
                  <a:srgbClr val="8D027E"/>
                </a:solidFill>
                <a:latin typeface="Arial" panose="020B0604020202020204" pitchFamily="34" charset="0"/>
                <a:ea typeface="宋体"/>
                <a:cs typeface="Arial" panose="020B0604020202020204" pitchFamily="34" charset="0"/>
              </a:rPr>
              <a:t>12</a:t>
            </a:r>
            <a:r>
              <a:rPr lang="zh-CN" altLang="en-US" sz="2800" b="1" dirty="0">
                <a:solidFill>
                  <a:srgbClr val="8D027E"/>
                </a:solidFill>
                <a:latin typeface="Arial" panose="020B0604020202020204" pitchFamily="34" charset="0"/>
                <a:ea typeface="宋体"/>
                <a:cs typeface="Arial" panose="020B0604020202020204" pitchFamily="34" charset="0"/>
              </a:rPr>
              <a:t> </a:t>
            </a:r>
            <a:r>
              <a:rPr lang="en-US" altLang="zh-CN" sz="2800" b="1" dirty="0">
                <a:solidFill>
                  <a:srgbClr val="8D027E"/>
                </a:solidFill>
                <a:latin typeface="Arial" panose="020B0604020202020204" pitchFamily="34" charset="0"/>
                <a:ea typeface="宋体"/>
                <a:cs typeface="Arial" panose="020B0604020202020204" pitchFamily="34" charset="0"/>
              </a:rPr>
              <a:t>March</a:t>
            </a:r>
            <a:r>
              <a:rPr lang="zh-CN" altLang="en-US" sz="2800" b="1" dirty="0">
                <a:solidFill>
                  <a:srgbClr val="8D027E"/>
                </a:solidFill>
                <a:latin typeface="Arial" panose="020B0604020202020204" pitchFamily="34" charset="0"/>
                <a:ea typeface="宋体"/>
                <a:cs typeface="Arial" panose="020B0604020202020204" pitchFamily="34" charset="0"/>
              </a:rPr>
              <a:t> </a:t>
            </a:r>
            <a:r>
              <a:rPr lang="en-US" altLang="zh-CN" sz="2800" b="1" dirty="0">
                <a:solidFill>
                  <a:srgbClr val="8D027E"/>
                </a:solidFill>
                <a:latin typeface="Arial" panose="020B0604020202020204" pitchFamily="34" charset="0"/>
                <a:ea typeface="宋体"/>
                <a:cs typeface="Arial" panose="020B0604020202020204" pitchFamily="34" charset="0"/>
              </a:rPr>
              <a:t>2023</a:t>
            </a:r>
            <a:r>
              <a:rPr lang="zh-CN" altLang="en-US" sz="2800" b="1" dirty="0">
                <a:solidFill>
                  <a:srgbClr val="8D027E"/>
                </a:solidFill>
                <a:latin typeface="Arial" panose="020B0604020202020204" pitchFamily="34" charset="0"/>
                <a:ea typeface="宋体"/>
                <a:cs typeface="Arial" panose="020B0604020202020204" pitchFamily="34" charset="0"/>
              </a:rPr>
              <a:t> </a:t>
            </a:r>
            <a:r>
              <a:rPr lang="en-US" altLang="zh-CN" sz="2400" dirty="0">
                <a:solidFill>
                  <a:prstClr val="black"/>
                </a:solidFill>
                <a:latin typeface="Arial" panose="020B0604020202020204" pitchFamily="34" charset="0"/>
                <a:ea typeface="宋体"/>
                <a:cs typeface="Arial" panose="020B0604020202020204" pitchFamily="34" charset="0"/>
              </a:rPr>
              <a:t>(Sunday)</a:t>
            </a:r>
          </a:p>
          <a:p>
            <a:r>
              <a:rPr lang="en-US" altLang="zh-CN" sz="2400" b="1" dirty="0">
                <a:solidFill>
                  <a:prstClr val="black"/>
                </a:solidFill>
                <a:latin typeface="Arial" panose="020B0604020202020204" pitchFamily="34" charset="0"/>
                <a:ea typeface="宋体" panose="02010600030101010101" pitchFamily="2" charset="-122"/>
                <a:cs typeface="Arial" panose="020B0604020202020204" pitchFamily="34" charset="0"/>
              </a:rPr>
              <a:t>Time</a:t>
            </a:r>
            <a:r>
              <a:rPr lang="en-US" altLang="zh-CN" sz="2400" dirty="0">
                <a:solidFill>
                  <a:prstClr val="black"/>
                </a:solidFill>
                <a:latin typeface="Arial" panose="020B0604020202020204" pitchFamily="34" charset="0"/>
                <a:ea typeface="宋体" panose="02010600030101010101" pitchFamily="2" charset="-122"/>
                <a:cs typeface="Arial" panose="020B0604020202020204" pitchFamily="34" charset="0"/>
              </a:rPr>
              <a:t>	:</a:t>
            </a:r>
            <a:r>
              <a:rPr lang="zh-CN" altLang="en-US" sz="2400" dirty="0">
                <a:solidFill>
                  <a:prstClr val="black"/>
                </a:solidFill>
                <a:latin typeface="Arial" panose="020B0604020202020204" pitchFamily="34" charset="0"/>
                <a:ea typeface="宋体"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ea typeface="宋体" panose="02010600030101010101" pitchFamily="2" charset="-122"/>
                <a:cs typeface="Arial" panose="020B0604020202020204" pitchFamily="34" charset="0"/>
              </a:rPr>
              <a:t>10:00am – 5:00pm </a:t>
            </a:r>
          </a:p>
          <a:p>
            <a:r>
              <a:rPr lang="en-US" altLang="zh-CN" sz="2400" b="1" dirty="0">
                <a:solidFill>
                  <a:prstClr val="black"/>
                </a:solidFill>
                <a:latin typeface="Arial" panose="020B0604020202020204" pitchFamily="34" charset="0"/>
                <a:ea typeface="宋体"/>
                <a:cs typeface="Arial" panose="020B0604020202020204" pitchFamily="34" charset="0"/>
              </a:rPr>
              <a:t>Venue</a:t>
            </a:r>
            <a:r>
              <a:rPr lang="en-US" altLang="zh-CN" sz="2400" dirty="0">
                <a:solidFill>
                  <a:prstClr val="black"/>
                </a:solidFill>
                <a:latin typeface="Arial" panose="020B0604020202020204" pitchFamily="34" charset="0"/>
                <a:ea typeface="宋体"/>
                <a:cs typeface="Arial" panose="020B0604020202020204" pitchFamily="34" charset="0"/>
              </a:rPr>
              <a:t> :</a:t>
            </a:r>
            <a:r>
              <a:rPr lang="zh-CN" altLang="en-US" sz="2400" dirty="0">
                <a:solidFill>
                  <a:prstClr val="black"/>
                </a:solidFill>
                <a:latin typeface="Arial" panose="020B0604020202020204" pitchFamily="34" charset="0"/>
                <a:ea typeface="宋体"/>
                <a:cs typeface="Arial" panose="020B0604020202020204" pitchFamily="34" charset="0"/>
              </a:rPr>
              <a:t> </a:t>
            </a:r>
            <a:r>
              <a:rPr lang="en-MY" altLang="zh-CN" sz="2400" dirty="0">
                <a:solidFill>
                  <a:prstClr val="black"/>
                </a:solidFill>
                <a:latin typeface="Arial" panose="020B0604020202020204" pitchFamily="34" charset="0"/>
                <a:ea typeface="宋体"/>
                <a:cs typeface="Arial" panose="020B0604020202020204" pitchFamily="34" charset="0"/>
              </a:rPr>
              <a:t>The </a:t>
            </a:r>
            <a:r>
              <a:rPr lang="en-MY" altLang="zh-CN" sz="2400" dirty="0" err="1">
                <a:solidFill>
                  <a:prstClr val="black"/>
                </a:solidFill>
                <a:latin typeface="Arial" panose="020B0604020202020204" pitchFamily="34" charset="0"/>
                <a:ea typeface="宋体"/>
                <a:cs typeface="Arial" panose="020B0604020202020204" pitchFamily="34" charset="0"/>
              </a:rPr>
              <a:t>Cityview</a:t>
            </a:r>
            <a:r>
              <a:rPr lang="en-MY" altLang="zh-CN" sz="2400" dirty="0">
                <a:solidFill>
                  <a:prstClr val="black"/>
                </a:solidFill>
                <a:latin typeface="Arial" panose="020B0604020202020204" pitchFamily="34" charset="0"/>
                <a:ea typeface="宋体"/>
                <a:cs typeface="Arial" panose="020B0604020202020204" pitchFamily="34" charset="0"/>
              </a:rPr>
              <a:t>, Hong Kong</a:t>
            </a:r>
          </a:p>
          <a:p>
            <a:endParaRPr lang="en-MY" sz="2400" b="1" dirty="0">
              <a:solidFill>
                <a:prstClr val="black"/>
              </a:solidFill>
              <a:latin typeface="Arial" panose="020B0604020202020204" pitchFamily="34" charset="0"/>
              <a:ea typeface="宋体"/>
              <a:cs typeface="Arial" panose="020B0604020202020204" pitchFamily="34" charset="0"/>
            </a:endParaRPr>
          </a:p>
          <a:p>
            <a:r>
              <a:rPr lang="en-US" sz="2400" b="1" dirty="0">
                <a:solidFill>
                  <a:prstClr val="black"/>
                </a:solidFill>
                <a:latin typeface="Arial" panose="020B0604020202020204" pitchFamily="34" charset="0"/>
                <a:cs typeface="Arial" panose="020B0604020202020204" pitchFamily="34" charset="0"/>
              </a:rPr>
              <a:t>Total Participant: </a:t>
            </a:r>
            <a:r>
              <a:rPr lang="en-US" sz="2400" dirty="0">
                <a:solidFill>
                  <a:prstClr val="black"/>
                </a:solidFill>
                <a:latin typeface="Arial" panose="020B0604020202020204" pitchFamily="34" charset="0"/>
                <a:cs typeface="Arial" panose="020B0604020202020204" pitchFamily="34" charset="0"/>
              </a:rPr>
              <a:t>53 </a:t>
            </a:r>
          </a:p>
        </p:txBody>
      </p:sp>
      <p:sp>
        <p:nvSpPr>
          <p:cNvPr id="11" name="Rectangle 10">
            <a:extLst>
              <a:ext uri="{FF2B5EF4-FFF2-40B4-BE49-F238E27FC236}">
                <a16:creationId xmlns:a16="http://schemas.microsoft.com/office/drawing/2014/main" id="{CB00E646-D56E-4ACC-ACB3-1E34BC06D947}"/>
              </a:ext>
            </a:extLst>
          </p:cNvPr>
          <p:cNvSpPr/>
          <p:nvPr/>
        </p:nvSpPr>
        <p:spPr>
          <a:xfrm>
            <a:off x="-21240" y="0"/>
            <a:ext cx="864096" cy="6858000"/>
          </a:xfrm>
          <a:prstGeom prst="rect">
            <a:avLst/>
          </a:prstGeom>
          <a:solidFill>
            <a:srgbClr val="8D0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3" name="TextBox 12">
            <a:extLst>
              <a:ext uri="{FF2B5EF4-FFF2-40B4-BE49-F238E27FC236}">
                <a16:creationId xmlns:a16="http://schemas.microsoft.com/office/drawing/2014/main" id="{1DA1600A-067E-4473-B0CD-9C0401EE5487}"/>
              </a:ext>
            </a:extLst>
          </p:cNvPr>
          <p:cNvSpPr txBox="1"/>
          <p:nvPr/>
        </p:nvSpPr>
        <p:spPr>
          <a:xfrm rot="16200000">
            <a:off x="-1642125" y="2980665"/>
            <a:ext cx="4068743" cy="707886"/>
          </a:xfrm>
          <a:prstGeom prst="rect">
            <a:avLst/>
          </a:prstGeom>
          <a:noFill/>
        </p:spPr>
        <p:txBody>
          <a:bodyPr wrap="none" rtlCol="0">
            <a:spAutoFit/>
          </a:bodyPr>
          <a:lstStyle/>
          <a:p>
            <a:r>
              <a:rPr lang="en-MY" sz="4000" spc="600" dirty="0">
                <a:solidFill>
                  <a:schemeClr val="bg1"/>
                </a:solidFill>
                <a:latin typeface="Arial" panose="020B0604020202020204" pitchFamily="34" charset="0"/>
                <a:cs typeface="Arial" panose="020B0604020202020204" pitchFamily="34" charset="0"/>
              </a:rPr>
              <a:t>HONG KONG</a:t>
            </a:r>
          </a:p>
        </p:txBody>
      </p:sp>
    </p:spTree>
    <p:extLst>
      <p:ext uri="{BB962C8B-B14F-4D97-AF65-F5344CB8AC3E}">
        <p14:creationId xmlns:p14="http://schemas.microsoft.com/office/powerpoint/2010/main" val="3411451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F06C2CE-D5CA-E344-9EE4-A37861A58BB9}"/>
              </a:ext>
            </a:extLst>
          </p:cNvPr>
          <p:cNvSpPr txBox="1">
            <a:spLocks/>
          </p:cNvSpPr>
          <p:nvPr/>
        </p:nvSpPr>
        <p:spPr>
          <a:xfrm>
            <a:off x="986970" y="4324865"/>
            <a:ext cx="11015560" cy="2421924"/>
          </a:xfrm>
          <a:prstGeom prst="rect">
            <a:avLst/>
          </a:prstGeom>
        </p:spPr>
        <p:txBody>
          <a:bodyPr vert="horz" lIns="91402" tIns="45704" rIns="91402" bIns="45704" rtlCol="0">
            <a:noAutofit/>
          </a:bodyPr>
          <a:lstStyle>
            <a:lvl1pPr marL="228493" indent="-228493" algn="l" defTabSz="913969" rtl="0" eaLnBrk="1" latinLnBrk="0" hangingPunct="1">
              <a:lnSpc>
                <a:spcPct val="90000"/>
              </a:lnSpc>
              <a:spcBef>
                <a:spcPts val="1000"/>
              </a:spcBef>
              <a:buFont typeface="Arial" panose="020B0604020202020204" pitchFamily="34" charset="0"/>
              <a:buChar char="•"/>
              <a:defRPr sz="2807" kern="1200">
                <a:solidFill>
                  <a:schemeClr val="tx1"/>
                </a:solidFill>
                <a:latin typeface="+mn-lt"/>
                <a:ea typeface="+mn-ea"/>
                <a:cs typeface="+mn-cs"/>
              </a:defRPr>
            </a:lvl1pPr>
            <a:lvl2pPr marL="685477" indent="-228493" algn="l" defTabSz="913969" rtl="0" eaLnBrk="1" latinLnBrk="0" hangingPunct="1">
              <a:lnSpc>
                <a:spcPct val="90000"/>
              </a:lnSpc>
              <a:spcBef>
                <a:spcPts val="500"/>
              </a:spcBef>
              <a:buFont typeface="Arial" panose="020B0604020202020204" pitchFamily="34" charset="0"/>
              <a:buChar char="•"/>
              <a:defRPr sz="2376" kern="1200">
                <a:solidFill>
                  <a:schemeClr val="tx1"/>
                </a:solidFill>
                <a:latin typeface="+mn-lt"/>
                <a:ea typeface="+mn-ea"/>
                <a:cs typeface="+mn-cs"/>
              </a:defRPr>
            </a:lvl2pPr>
            <a:lvl3pPr marL="1142461" indent="-228493" algn="l" defTabSz="913969"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9446"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4pPr>
            <a:lvl5pPr marL="2056431"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5pPr>
            <a:lvl6pPr marL="2513415"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6pPr>
            <a:lvl7pPr marL="2970400"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7pPr>
            <a:lvl8pPr marL="3427385"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8pPr>
            <a:lvl9pPr marL="3884369"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400" b="1" dirty="0">
                <a:latin typeface="Helvetica" pitchFamily="2" charset="0"/>
                <a:ea typeface="DengXian" panose="02010600030101010101" pitchFamily="2" charset="-122"/>
                <a:cs typeface="Times New Roman" panose="02020603050405020304" pitchFamily="18" charset="0"/>
              </a:rPr>
              <a:t>Topic: </a:t>
            </a:r>
            <a:r>
              <a:rPr lang="en-US" sz="1400" b="1" dirty="0">
                <a:solidFill>
                  <a:srgbClr val="8D027E"/>
                </a:solidFill>
                <a:latin typeface="Helvetica" pitchFamily="2" charset="0"/>
                <a:ea typeface="DengXian" panose="02010600030101010101" pitchFamily="2" charset="-122"/>
                <a:cs typeface="Times New Roman" panose="02020603050405020304" pitchFamily="18" charset="0"/>
              </a:rPr>
              <a:t>REGENERATIVE SLEEP: THE KEY TO ANTI-AGING</a:t>
            </a:r>
            <a:endParaRPr lang="en-US" sz="1400" dirty="0">
              <a:solidFill>
                <a:srgbClr val="8D027E"/>
              </a:solidFill>
              <a:latin typeface="Helvetica" pitchFamily="2" charset="0"/>
              <a:ea typeface="DengXian" panose="02010600030101010101" pitchFamily="2" charset="-122"/>
              <a:cs typeface="Times New Roman" panose="02020603050405020304" pitchFamily="18" charset="0"/>
            </a:endParaRPr>
          </a:p>
          <a:p>
            <a:pPr marL="0" indent="0">
              <a:lnSpc>
                <a:spcPct val="100000"/>
              </a:lnSpc>
              <a:spcBef>
                <a:spcPts val="0"/>
              </a:spcBef>
              <a:spcAft>
                <a:spcPts val="600"/>
              </a:spcAft>
              <a:buFont typeface="Arial" panose="020B0604020202020204" pitchFamily="34" charset="0"/>
              <a:buNone/>
            </a:pPr>
            <a:r>
              <a:rPr lang="en-US" sz="1400" b="1" dirty="0">
                <a:latin typeface="Helvetica" pitchFamily="2" charset="0"/>
                <a:ea typeface="DengXian" panose="02010600030101010101" pitchFamily="2" charset="-122"/>
                <a:cs typeface="Times New Roman" panose="02020603050405020304" pitchFamily="18" charset="0"/>
              </a:rPr>
              <a:t>Insight: </a:t>
            </a:r>
            <a:endParaRPr lang="en-US" sz="1400" dirty="0">
              <a:latin typeface="Helvetica" pitchFamily="2" charset="0"/>
              <a:ea typeface="DengXian" panose="02010600030101010101" pitchFamily="2" charset="-122"/>
              <a:cs typeface="Times New Roman" panose="02020603050405020304" pitchFamily="18" charset="0"/>
            </a:endParaRPr>
          </a:p>
          <a:p>
            <a:pPr marL="0" indent="0">
              <a:lnSpc>
                <a:spcPct val="100000"/>
              </a:lnSpc>
              <a:spcBef>
                <a:spcPts val="0"/>
              </a:spcBef>
              <a:spcAft>
                <a:spcPts val="600"/>
              </a:spcAft>
              <a:buFont typeface="Arial" panose="020B0604020202020204" pitchFamily="34" charset="0"/>
              <a:buNone/>
            </a:pPr>
            <a:r>
              <a:rPr lang="en-US" altLang="zh-CN" sz="1400" dirty="0">
                <a:latin typeface="Helvetica" pitchFamily="2" charset="0"/>
                <a:ea typeface="DengXian" panose="02010600030101010101" pitchFamily="2" charset="-122"/>
                <a:cs typeface="Times New Roman" panose="02020603050405020304" pitchFamily="18" charset="0"/>
              </a:rPr>
              <a:t>S</a:t>
            </a:r>
            <a:r>
              <a:rPr lang="en-US" sz="1400" dirty="0">
                <a:latin typeface="Helvetica" pitchFamily="2" charset="0"/>
                <a:ea typeface="DengXian" panose="02010600030101010101" pitchFamily="2" charset="-122"/>
                <a:cs typeface="Times New Roman" panose="02020603050405020304" pitchFamily="18" charset="0"/>
              </a:rPr>
              <a:t>leep is essential for maintaining good health and preventing age-related problems. Poor sleep quality can lead to serious health issues, impact the skin's aging process, and impair the regeneration of cells. Electric potential therapy has been shown to be an effective treatment for insomnia, enabling individuals to sleep for longer durations and improve sleep quality. By prioritizing regenerative sleep, we can improve our health and reduce the risk of age-related problems.</a:t>
            </a:r>
          </a:p>
        </p:txBody>
      </p:sp>
      <p:sp>
        <p:nvSpPr>
          <p:cNvPr id="3" name="Content Placeholder 2">
            <a:extLst>
              <a:ext uri="{FF2B5EF4-FFF2-40B4-BE49-F238E27FC236}">
                <a16:creationId xmlns:a16="http://schemas.microsoft.com/office/drawing/2014/main" id="{B439F07B-4BD6-446D-9AA4-546108BD5125}"/>
              </a:ext>
            </a:extLst>
          </p:cNvPr>
          <p:cNvSpPr>
            <a:spLocks noGrp="1"/>
          </p:cNvSpPr>
          <p:nvPr>
            <p:ph idx="4294967295"/>
          </p:nvPr>
        </p:nvSpPr>
        <p:spPr>
          <a:xfrm>
            <a:off x="986970" y="452487"/>
            <a:ext cx="4753953" cy="3872378"/>
          </a:xfrm>
        </p:spPr>
        <p:txBody>
          <a:bodyPr>
            <a:noAutofit/>
          </a:bodyPr>
          <a:lstStyle/>
          <a:p>
            <a:pPr marL="0" indent="0">
              <a:lnSpc>
                <a:spcPct val="100000"/>
              </a:lnSpc>
              <a:spcBef>
                <a:spcPts val="0"/>
              </a:spcBef>
              <a:spcAft>
                <a:spcPts val="600"/>
              </a:spcAft>
              <a:buNone/>
            </a:pPr>
            <a:r>
              <a:rPr lang="en-US" sz="1400" b="1" dirty="0">
                <a:effectLst/>
                <a:latin typeface="Helvetica" pitchFamily="2" charset="0"/>
                <a:ea typeface="DengXian" panose="02010600030101010101" pitchFamily="2" charset="-122"/>
                <a:cs typeface="Times New Roman" panose="02020603050405020304" pitchFamily="18" charset="0"/>
              </a:rPr>
              <a:t>Guest Speaker:</a:t>
            </a:r>
            <a:endParaRPr lang="en-US" sz="1400" dirty="0">
              <a:effectLst/>
              <a:latin typeface="Helvetica" pitchFamily="2" charset="0"/>
              <a:ea typeface="DengXian" panose="02010600030101010101" pitchFamily="2" charset="-122"/>
              <a:cs typeface="Times New Roman" panose="02020603050405020304" pitchFamily="18" charset="0"/>
            </a:endParaRPr>
          </a:p>
          <a:p>
            <a:pPr marL="0" indent="0">
              <a:lnSpc>
                <a:spcPct val="100000"/>
              </a:lnSpc>
              <a:spcBef>
                <a:spcPts val="0"/>
              </a:spcBef>
              <a:spcAft>
                <a:spcPts val="600"/>
              </a:spcAft>
              <a:buNone/>
            </a:pPr>
            <a:r>
              <a:rPr lang="en-US" sz="2000" b="1" dirty="0">
                <a:solidFill>
                  <a:srgbClr val="8D027E"/>
                </a:solidFill>
                <a:effectLst/>
                <a:latin typeface="Helvetica" pitchFamily="2" charset="0"/>
                <a:ea typeface="DengXian" panose="02010600030101010101" pitchFamily="2" charset="-122"/>
                <a:cs typeface="Times New Roman" panose="02020603050405020304" pitchFamily="18" charset="0"/>
              </a:rPr>
              <a:t>Dr Karen Lui</a:t>
            </a:r>
          </a:p>
          <a:p>
            <a:pPr>
              <a:lnSpc>
                <a:spcPct val="100000"/>
              </a:lnSpc>
              <a:spcBef>
                <a:spcPts val="0"/>
              </a:spcBef>
              <a:spcAft>
                <a:spcPts val="600"/>
              </a:spcAft>
            </a:pPr>
            <a:r>
              <a:rPr lang="en-US" sz="1400" dirty="0">
                <a:effectLst/>
                <a:latin typeface="Helvetica" pitchFamily="2" charset="0"/>
                <a:ea typeface="DengXian" panose="02010600030101010101" pitchFamily="2" charset="-122"/>
                <a:cs typeface="Times New Roman" panose="02020603050405020304" pitchFamily="18" charset="0"/>
              </a:rPr>
              <a:t>Medical doctor graduated from India in 2017.</a:t>
            </a:r>
          </a:p>
          <a:p>
            <a:pPr>
              <a:lnSpc>
                <a:spcPct val="100000"/>
              </a:lnSpc>
              <a:spcBef>
                <a:spcPts val="0"/>
              </a:spcBef>
              <a:spcAft>
                <a:spcPts val="600"/>
              </a:spcAft>
            </a:pPr>
            <a:r>
              <a:rPr lang="en-US" sz="1400" dirty="0">
                <a:effectLst/>
                <a:latin typeface="Helvetica" pitchFamily="2" charset="0"/>
                <a:ea typeface="DengXian" panose="02010600030101010101" pitchFamily="2" charset="-122"/>
                <a:cs typeface="Times New Roman" panose="02020603050405020304" pitchFamily="18" charset="0"/>
              </a:rPr>
              <a:t>Working experience since 2017 in Sabah </a:t>
            </a:r>
            <a:r>
              <a:rPr lang="en-US" sz="1400" dirty="0" err="1">
                <a:effectLst/>
                <a:latin typeface="Helvetica" pitchFamily="2" charset="0"/>
                <a:ea typeface="DengXian" panose="02010600030101010101" pitchFamily="2" charset="-122"/>
                <a:cs typeface="Times New Roman" panose="02020603050405020304" pitchFamily="18" charset="0"/>
              </a:rPr>
              <a:t>goverment</a:t>
            </a:r>
            <a:r>
              <a:rPr lang="en-US" sz="1400" dirty="0">
                <a:effectLst/>
                <a:latin typeface="Helvetica" pitchFamily="2" charset="0"/>
                <a:ea typeface="DengXian" panose="02010600030101010101" pitchFamily="2" charset="-122"/>
                <a:cs typeface="Times New Roman" panose="02020603050405020304" pitchFamily="18" charset="0"/>
              </a:rPr>
              <a:t> hospital.</a:t>
            </a:r>
          </a:p>
          <a:p>
            <a:pPr>
              <a:lnSpc>
                <a:spcPct val="100000"/>
              </a:lnSpc>
              <a:spcBef>
                <a:spcPts val="0"/>
              </a:spcBef>
              <a:spcAft>
                <a:spcPts val="600"/>
              </a:spcAft>
            </a:pPr>
            <a:r>
              <a:rPr lang="en-US" sz="1400" dirty="0">
                <a:effectLst/>
                <a:latin typeface="Helvetica" pitchFamily="2" charset="0"/>
                <a:ea typeface="DengXian" panose="02010600030101010101" pitchFamily="2" charset="-122"/>
                <a:cs typeface="Times New Roman" panose="02020603050405020304" pitchFamily="18" charset="0"/>
              </a:rPr>
              <a:t>Work in psychiatric department from 2019-2022.</a:t>
            </a:r>
          </a:p>
          <a:p>
            <a:pPr>
              <a:lnSpc>
                <a:spcPct val="100000"/>
              </a:lnSpc>
              <a:spcBef>
                <a:spcPts val="0"/>
              </a:spcBef>
              <a:spcAft>
                <a:spcPts val="600"/>
              </a:spcAft>
            </a:pPr>
            <a:r>
              <a:rPr lang="en-US" sz="1400" dirty="0">
                <a:effectLst/>
                <a:latin typeface="Helvetica" pitchFamily="2" charset="0"/>
                <a:ea typeface="DengXian" panose="02010600030101010101" pitchFamily="2" charset="-122"/>
                <a:cs typeface="Times New Roman" panose="02020603050405020304" pitchFamily="18" charset="0"/>
              </a:rPr>
              <a:t>Able to provide accurate diagnosis and comfortable treatment to patients with mental disorders and insomnia.</a:t>
            </a:r>
          </a:p>
          <a:p>
            <a:pPr>
              <a:lnSpc>
                <a:spcPct val="100000"/>
              </a:lnSpc>
              <a:spcBef>
                <a:spcPts val="0"/>
              </a:spcBef>
              <a:spcAft>
                <a:spcPts val="600"/>
              </a:spcAft>
            </a:pPr>
            <a:r>
              <a:rPr lang="en-US" sz="1400" dirty="0">
                <a:effectLst/>
                <a:latin typeface="Helvetica" pitchFamily="2" charset="0"/>
                <a:ea typeface="DengXian" panose="02010600030101010101" pitchFamily="2" charset="-122"/>
                <a:cs typeface="Times New Roman" panose="02020603050405020304" pitchFamily="18" charset="0"/>
              </a:rPr>
              <a:t>Currently </a:t>
            </a:r>
            <a:r>
              <a:rPr lang="en-US" sz="1400" dirty="0" err="1">
                <a:effectLst/>
                <a:latin typeface="Helvetica" pitchFamily="2" charset="0"/>
                <a:ea typeface="DengXian" panose="02010600030101010101" pitchFamily="2" charset="-122"/>
                <a:cs typeface="Times New Roman" panose="02020603050405020304" pitchFamily="18" charset="0"/>
              </a:rPr>
              <a:t>practising</a:t>
            </a:r>
            <a:r>
              <a:rPr lang="en-US" sz="1400" dirty="0">
                <a:effectLst/>
                <a:latin typeface="Helvetica" pitchFamily="2" charset="0"/>
                <a:ea typeface="DengXian" panose="02010600030101010101" pitchFamily="2" charset="-122"/>
                <a:cs typeface="Times New Roman" panose="02020603050405020304" pitchFamily="18" charset="0"/>
              </a:rPr>
              <a:t> as medical consultant in </a:t>
            </a:r>
            <a:r>
              <a:rPr lang="en-US" sz="1400" dirty="0" err="1">
                <a:effectLst/>
                <a:latin typeface="Helvetica" pitchFamily="2" charset="0"/>
                <a:ea typeface="DengXian" panose="02010600030101010101" pitchFamily="2" charset="-122"/>
                <a:cs typeface="Times New Roman" panose="02020603050405020304" pitchFamily="18" charset="0"/>
              </a:rPr>
              <a:t>AlphaCelle</a:t>
            </a:r>
            <a:r>
              <a:rPr lang="en-US" sz="1400" dirty="0">
                <a:effectLst/>
                <a:latin typeface="Helvetica" pitchFamily="2" charset="0"/>
                <a:ea typeface="DengXian" panose="02010600030101010101" pitchFamily="2" charset="-122"/>
                <a:cs typeface="Times New Roman" panose="02020603050405020304" pitchFamily="18" charset="0"/>
              </a:rPr>
              <a:t> clinic.</a:t>
            </a:r>
          </a:p>
          <a:p>
            <a:pPr>
              <a:lnSpc>
                <a:spcPct val="100000"/>
              </a:lnSpc>
              <a:spcBef>
                <a:spcPts val="0"/>
              </a:spcBef>
              <a:spcAft>
                <a:spcPts val="600"/>
              </a:spcAft>
            </a:pPr>
            <a:r>
              <a:rPr lang="en-US" sz="1400" dirty="0">
                <a:effectLst/>
                <a:latin typeface="Helvetica" pitchFamily="2" charset="0"/>
                <a:ea typeface="DengXian" panose="02010600030101010101" pitchFamily="2" charset="-122"/>
                <a:cs typeface="Times New Roman" panose="02020603050405020304" pitchFamily="18" charset="0"/>
              </a:rPr>
              <a:t>Passionate about wellness and helping people achieve youth and healthy lifestyle through stem cells.</a:t>
            </a:r>
          </a:p>
          <a:p>
            <a:pPr marL="0" indent="0">
              <a:lnSpc>
                <a:spcPct val="100000"/>
              </a:lnSpc>
              <a:spcBef>
                <a:spcPts val="0"/>
              </a:spcBef>
              <a:spcAft>
                <a:spcPts val="600"/>
              </a:spcAft>
              <a:buNone/>
            </a:pPr>
            <a:endParaRPr lang="en-US" sz="1800" dirty="0">
              <a:solidFill>
                <a:srgbClr val="8D027E"/>
              </a:solidFill>
              <a:effectLst/>
              <a:latin typeface="Helvetica" pitchFamily="2" charset="0"/>
              <a:ea typeface="DengXian" panose="02010600030101010101" pitchFamily="2" charset="-122"/>
              <a:cs typeface="Times New Roman" panose="02020603050405020304" pitchFamily="18" charset="0"/>
            </a:endParaRPr>
          </a:p>
        </p:txBody>
      </p:sp>
      <p:pic>
        <p:nvPicPr>
          <p:cNvPr id="2" name="Online Media 1" title="邀您一起改變失眠，遠離疾病，學習不老的秘訣">
            <a:hlinkClick r:id="" action="ppaction://media"/>
            <a:extLst>
              <a:ext uri="{FF2B5EF4-FFF2-40B4-BE49-F238E27FC236}">
                <a16:creationId xmlns:a16="http://schemas.microsoft.com/office/drawing/2014/main" id="{86683929-C10D-4683-A175-81A12778B603}"/>
              </a:ext>
            </a:extLst>
          </p:cNvPr>
          <p:cNvPicPr>
            <a:picLocks noRot="1" noChangeAspect="1"/>
          </p:cNvPicPr>
          <p:nvPr>
            <a:videoFile r:link="rId1"/>
          </p:nvPr>
        </p:nvPicPr>
        <p:blipFill>
          <a:blip r:embed="rId3"/>
          <a:stretch>
            <a:fillRect/>
          </a:stretch>
        </p:blipFill>
        <p:spPr>
          <a:xfrm>
            <a:off x="5923190" y="269907"/>
            <a:ext cx="6079340" cy="3434827"/>
          </a:xfrm>
          <a:prstGeom prst="rect">
            <a:avLst/>
          </a:prstGeom>
        </p:spPr>
      </p:pic>
      <p:sp>
        <p:nvSpPr>
          <p:cNvPr id="6" name="Rectangle 5">
            <a:extLst>
              <a:ext uri="{FF2B5EF4-FFF2-40B4-BE49-F238E27FC236}">
                <a16:creationId xmlns:a16="http://schemas.microsoft.com/office/drawing/2014/main" id="{02B1CAF0-86AA-43AA-8759-B0574FB6E1D1}"/>
              </a:ext>
            </a:extLst>
          </p:cNvPr>
          <p:cNvSpPr/>
          <p:nvPr/>
        </p:nvSpPr>
        <p:spPr>
          <a:xfrm>
            <a:off x="-21240" y="0"/>
            <a:ext cx="864096" cy="6858000"/>
          </a:xfrm>
          <a:prstGeom prst="rect">
            <a:avLst/>
          </a:prstGeom>
          <a:solidFill>
            <a:srgbClr val="8D0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TextBox 6">
            <a:extLst>
              <a:ext uri="{FF2B5EF4-FFF2-40B4-BE49-F238E27FC236}">
                <a16:creationId xmlns:a16="http://schemas.microsoft.com/office/drawing/2014/main" id="{777637BD-7A95-473A-B3FA-F204406E869C}"/>
              </a:ext>
            </a:extLst>
          </p:cNvPr>
          <p:cNvSpPr txBox="1"/>
          <p:nvPr/>
        </p:nvSpPr>
        <p:spPr>
          <a:xfrm rot="16200000">
            <a:off x="-1642125" y="2980665"/>
            <a:ext cx="4068743" cy="707886"/>
          </a:xfrm>
          <a:prstGeom prst="rect">
            <a:avLst/>
          </a:prstGeom>
          <a:noFill/>
        </p:spPr>
        <p:txBody>
          <a:bodyPr wrap="none" rtlCol="0">
            <a:spAutoFit/>
          </a:bodyPr>
          <a:lstStyle/>
          <a:p>
            <a:r>
              <a:rPr lang="en-MY" sz="4000" spc="600" dirty="0">
                <a:solidFill>
                  <a:schemeClr val="bg1"/>
                </a:solidFill>
                <a:latin typeface="Arial" panose="020B0604020202020204" pitchFamily="34" charset="0"/>
                <a:cs typeface="Arial" panose="020B0604020202020204" pitchFamily="34" charset="0"/>
              </a:rPr>
              <a:t>HONG KONG</a:t>
            </a:r>
          </a:p>
        </p:txBody>
      </p:sp>
    </p:spTree>
    <p:extLst>
      <p:ext uri="{BB962C8B-B14F-4D97-AF65-F5344CB8AC3E}">
        <p14:creationId xmlns:p14="http://schemas.microsoft.com/office/powerpoint/2010/main" val="6115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99E4D29-5F08-447A-A2A3-AB222BB4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54AAA73-3BF5-4A93-B299-89A2FEA30337}"/>
              </a:ext>
            </a:extLst>
          </p:cNvPr>
          <p:cNvPicPr>
            <a:picLocks noChangeAspect="1"/>
          </p:cNvPicPr>
          <p:nvPr/>
        </p:nvPicPr>
        <p:blipFill>
          <a:blip r:embed="rId2"/>
          <a:stretch>
            <a:fillRect/>
          </a:stretch>
        </p:blipFill>
        <p:spPr>
          <a:xfrm>
            <a:off x="605915" y="199534"/>
            <a:ext cx="3811002" cy="3811002"/>
          </a:xfrm>
          <a:prstGeom prst="rect">
            <a:avLst/>
          </a:prstGeom>
        </p:spPr>
      </p:pic>
      <p:pic>
        <p:nvPicPr>
          <p:cNvPr id="3" name="Picture 2">
            <a:extLst>
              <a:ext uri="{FF2B5EF4-FFF2-40B4-BE49-F238E27FC236}">
                <a16:creationId xmlns:a16="http://schemas.microsoft.com/office/drawing/2014/main" id="{829C26BF-4317-4BC7-BD81-BEEDFBF42812}"/>
              </a:ext>
            </a:extLst>
          </p:cNvPr>
          <p:cNvPicPr>
            <a:picLocks noChangeAspect="1"/>
          </p:cNvPicPr>
          <p:nvPr/>
        </p:nvPicPr>
        <p:blipFill>
          <a:blip r:embed="rId3"/>
          <a:stretch>
            <a:fillRect/>
          </a:stretch>
        </p:blipFill>
        <p:spPr>
          <a:xfrm>
            <a:off x="4411758" y="199534"/>
            <a:ext cx="3811002" cy="3811002"/>
          </a:xfrm>
          <a:prstGeom prst="rect">
            <a:avLst/>
          </a:prstGeom>
        </p:spPr>
      </p:pic>
      <p:pic>
        <p:nvPicPr>
          <p:cNvPr id="4" name="Picture 3">
            <a:extLst>
              <a:ext uri="{FF2B5EF4-FFF2-40B4-BE49-F238E27FC236}">
                <a16:creationId xmlns:a16="http://schemas.microsoft.com/office/drawing/2014/main" id="{7342E289-EAEB-439E-A9BB-348C7B08CC94}"/>
              </a:ext>
            </a:extLst>
          </p:cNvPr>
          <p:cNvPicPr>
            <a:picLocks noChangeAspect="1"/>
          </p:cNvPicPr>
          <p:nvPr/>
        </p:nvPicPr>
        <p:blipFill>
          <a:blip r:embed="rId4"/>
          <a:stretch>
            <a:fillRect/>
          </a:stretch>
        </p:blipFill>
        <p:spPr>
          <a:xfrm>
            <a:off x="8217600" y="199534"/>
            <a:ext cx="3811002" cy="3811002"/>
          </a:xfrm>
          <a:prstGeom prst="rect">
            <a:avLst/>
          </a:prstGeom>
        </p:spPr>
      </p:pic>
      <p:sp>
        <p:nvSpPr>
          <p:cNvPr id="6" name="Rectangle 5">
            <a:extLst>
              <a:ext uri="{FF2B5EF4-FFF2-40B4-BE49-F238E27FC236}">
                <a16:creationId xmlns:a16="http://schemas.microsoft.com/office/drawing/2014/main" id="{2AF6CAB7-8604-4133-9610-424AA69FDE4E}"/>
              </a:ext>
            </a:extLst>
          </p:cNvPr>
          <p:cNvSpPr/>
          <p:nvPr/>
        </p:nvSpPr>
        <p:spPr>
          <a:xfrm>
            <a:off x="4077536" y="3598416"/>
            <a:ext cx="6853381" cy="157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5" name="Picture 4">
            <a:extLst>
              <a:ext uri="{FF2B5EF4-FFF2-40B4-BE49-F238E27FC236}">
                <a16:creationId xmlns:a16="http://schemas.microsoft.com/office/drawing/2014/main" id="{8E1C6995-345B-420E-A385-23FB17D5DB04}"/>
              </a:ext>
            </a:extLst>
          </p:cNvPr>
          <p:cNvPicPr>
            <a:picLocks noChangeAspect="1"/>
          </p:cNvPicPr>
          <p:nvPr/>
        </p:nvPicPr>
        <p:blipFill rotWithShape="1">
          <a:blip r:embed="rId5"/>
          <a:srcRect t="50637" b="5955"/>
          <a:stretch/>
        </p:blipFill>
        <p:spPr>
          <a:xfrm>
            <a:off x="4228366" y="3771330"/>
            <a:ext cx="6542202" cy="2839825"/>
          </a:xfrm>
          <a:prstGeom prst="rect">
            <a:avLst/>
          </a:prstGeom>
        </p:spPr>
      </p:pic>
      <p:sp>
        <p:nvSpPr>
          <p:cNvPr id="14" name="Rectangle 13">
            <a:extLst>
              <a:ext uri="{FF2B5EF4-FFF2-40B4-BE49-F238E27FC236}">
                <a16:creationId xmlns:a16="http://schemas.microsoft.com/office/drawing/2014/main" id="{51C838AF-5625-49DA-A979-1C00598B8E34}"/>
              </a:ext>
            </a:extLst>
          </p:cNvPr>
          <p:cNvSpPr/>
          <p:nvPr/>
        </p:nvSpPr>
        <p:spPr>
          <a:xfrm>
            <a:off x="-21240" y="0"/>
            <a:ext cx="864096" cy="6858000"/>
          </a:xfrm>
          <a:prstGeom prst="rect">
            <a:avLst/>
          </a:prstGeom>
          <a:solidFill>
            <a:srgbClr val="8D0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6" name="TextBox 15">
            <a:extLst>
              <a:ext uri="{FF2B5EF4-FFF2-40B4-BE49-F238E27FC236}">
                <a16:creationId xmlns:a16="http://schemas.microsoft.com/office/drawing/2014/main" id="{B2DD7A8F-E2AF-4082-BFA4-329EAE3D5B1E}"/>
              </a:ext>
            </a:extLst>
          </p:cNvPr>
          <p:cNvSpPr txBox="1"/>
          <p:nvPr/>
        </p:nvSpPr>
        <p:spPr>
          <a:xfrm rot="16200000">
            <a:off x="-1642125" y="2980665"/>
            <a:ext cx="4068743" cy="707886"/>
          </a:xfrm>
          <a:prstGeom prst="rect">
            <a:avLst/>
          </a:prstGeom>
          <a:noFill/>
        </p:spPr>
        <p:txBody>
          <a:bodyPr wrap="none" rtlCol="0">
            <a:spAutoFit/>
          </a:bodyPr>
          <a:lstStyle/>
          <a:p>
            <a:r>
              <a:rPr lang="en-MY" sz="4000" spc="600" dirty="0">
                <a:solidFill>
                  <a:schemeClr val="bg1"/>
                </a:solidFill>
                <a:latin typeface="Arial" panose="020B0604020202020204" pitchFamily="34" charset="0"/>
                <a:cs typeface="Arial" panose="020B0604020202020204" pitchFamily="34" charset="0"/>
              </a:rPr>
              <a:t>HONG KONG</a:t>
            </a:r>
          </a:p>
        </p:txBody>
      </p:sp>
    </p:spTree>
    <p:extLst>
      <p:ext uri="{BB962C8B-B14F-4D97-AF65-F5344CB8AC3E}">
        <p14:creationId xmlns:p14="http://schemas.microsoft.com/office/powerpoint/2010/main" val="1228754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D5607-AB62-4698-8C96-31A1AFB8F47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9000"/>
                    </a14:imgEffect>
                  </a14:imgLayer>
                </a14:imgProps>
              </a:ext>
            </a:extLst>
          </a:blip>
          <a:stretch>
            <a:fillRect/>
          </a:stretch>
        </p:blipFill>
        <p:spPr>
          <a:xfrm>
            <a:off x="-25696" y="-1"/>
            <a:ext cx="12249634" cy="6858000"/>
          </a:xfrm>
          <a:prstGeom prst="rect">
            <a:avLst/>
          </a:prstGeom>
        </p:spPr>
      </p:pic>
      <p:pic>
        <p:nvPicPr>
          <p:cNvPr id="6" name="Picture 4" descr="Image result for taiwan flag">
            <a:extLst>
              <a:ext uri="{FF2B5EF4-FFF2-40B4-BE49-F238E27FC236}">
                <a16:creationId xmlns:a16="http://schemas.microsoft.com/office/drawing/2014/main" id="{79C12A1D-DD98-9A48-9F7C-95B494674A1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46" t="1809" r="52212" b="30695"/>
          <a:stretch/>
        </p:blipFill>
        <p:spPr bwMode="auto">
          <a:xfrm>
            <a:off x="1100041" y="339888"/>
            <a:ext cx="864000" cy="860992"/>
          </a:xfrm>
          <a:prstGeom prst="ellipse">
            <a:avLst/>
          </a:prstGeom>
          <a:noFill/>
          <a:ln w="6350">
            <a:solidFill>
              <a:schemeClr val="tx1"/>
            </a:solidFill>
          </a:ln>
          <a:extLst>
            <a:ext uri="{909E8E84-426E-40dd-AFC4-6F175D3DCCD1}">
              <a14:hiddenFill xmlns:a14="http://schemas.microsoft.com/office/drawing/2010/main" xmlns="">
                <a:solidFill>
                  <a:srgbClr val="FFFFFF"/>
                </a:solidFill>
              </a14:hiddenFill>
            </a:ext>
          </a:extLst>
        </p:spPr>
      </p:pic>
      <p:sp>
        <p:nvSpPr>
          <p:cNvPr id="8" name="Rectangle 7">
            <a:extLst>
              <a:ext uri="{FF2B5EF4-FFF2-40B4-BE49-F238E27FC236}">
                <a16:creationId xmlns:a16="http://schemas.microsoft.com/office/drawing/2014/main" id="{0F0C81A5-27A4-F34D-85EE-699427E9FDC2}"/>
              </a:ext>
            </a:extLst>
          </p:cNvPr>
          <p:cNvSpPr/>
          <p:nvPr/>
        </p:nvSpPr>
        <p:spPr>
          <a:xfrm>
            <a:off x="1100041" y="3828213"/>
            <a:ext cx="5625915" cy="2417139"/>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2B03EED7-B03F-6A48-94AA-E1484C2C58CD}"/>
              </a:ext>
            </a:extLst>
          </p:cNvPr>
          <p:cNvSpPr txBox="1">
            <a:spLocks/>
          </p:cNvSpPr>
          <p:nvPr/>
        </p:nvSpPr>
        <p:spPr>
          <a:xfrm>
            <a:off x="746190" y="3189335"/>
            <a:ext cx="5842992" cy="6388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spc="300" dirty="0">
                <a:solidFill>
                  <a:schemeClr val="bg2"/>
                </a:solidFill>
                <a:latin typeface="Arial" panose="020B0604020202020204" pitchFamily="34" charset="0"/>
                <a:cs typeface="Arial" panose="020B0604020202020204" pitchFamily="34" charset="0"/>
              </a:rPr>
              <a:t>TAIWAN</a:t>
            </a:r>
            <a:endParaRPr lang="en-US" sz="2400" spc="300" dirty="0">
              <a:solidFill>
                <a:schemeClr val="bg2"/>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5A2696A-842D-AD45-A22A-4F9E11191375}"/>
              </a:ext>
            </a:extLst>
          </p:cNvPr>
          <p:cNvSpPr/>
          <p:nvPr/>
        </p:nvSpPr>
        <p:spPr>
          <a:xfrm>
            <a:off x="103290" y="2567340"/>
            <a:ext cx="7128792" cy="523220"/>
          </a:xfrm>
          <a:prstGeom prst="rect">
            <a:avLst/>
          </a:prstGeom>
        </p:spPr>
        <p:txBody>
          <a:bodyPr wrap="square">
            <a:spAutoFit/>
          </a:bodyPr>
          <a:lstStyle/>
          <a:p>
            <a:pPr algn="ctr"/>
            <a:r>
              <a:rPr lang="zh-CN" altLang="en-US" sz="2800" dirty="0">
                <a:solidFill>
                  <a:schemeClr val="bg1"/>
                </a:solidFill>
                <a:effectLst>
                  <a:outerShdw blurRad="50800" dist="38100" dir="2700000" algn="tl" rotWithShape="0">
                    <a:prstClr val="black">
                      <a:alpha val="40000"/>
                    </a:prstClr>
                  </a:outerShdw>
                </a:effectLst>
                <a:latin typeface="Arial" panose="020B0604020202020204" pitchFamily="34" charset="0"/>
                <a:ea typeface="SimHei" panose="02010609060101010101" pitchFamily="49" charset="-122"/>
                <a:cs typeface="Arial" panose="020B0604020202020204" pitchFamily="34" charset="0"/>
              </a:rPr>
              <a:t>世界睡眠日 </a:t>
            </a:r>
            <a:r>
              <a:rPr lang="en-US" altLang="zh-CN" sz="2800" dirty="0">
                <a:solidFill>
                  <a:schemeClr val="bg1"/>
                </a:solidFill>
                <a:effectLst>
                  <a:outerShdw blurRad="50800" dist="38100" dir="2700000" algn="tl" rotWithShape="0">
                    <a:prstClr val="black">
                      <a:alpha val="40000"/>
                    </a:prstClr>
                  </a:outerShdw>
                </a:effectLst>
                <a:latin typeface="Arial" panose="020B0604020202020204" pitchFamily="34" charset="0"/>
                <a:ea typeface="SimHei" panose="02010609060101010101" pitchFamily="49" charset="-122"/>
                <a:cs typeface="Arial" panose="020B0604020202020204" pitchFamily="34" charset="0"/>
              </a:rPr>
              <a:t>2023</a:t>
            </a:r>
            <a:endParaRPr lang="en-US" sz="1200" dirty="0">
              <a:solidFill>
                <a:schemeClr val="bg1"/>
              </a:solidFill>
              <a:effectLst>
                <a:outerShdw blurRad="50800" dist="38100" dir="2700000" algn="tl" rotWithShape="0">
                  <a:prstClr val="black">
                    <a:alpha val="40000"/>
                  </a:prstClr>
                </a:outerShdw>
              </a:effectLst>
              <a:latin typeface="Arial" panose="020B0604020202020204" pitchFamily="34" charset="0"/>
              <a:ea typeface="SimHei" panose="02010609060101010101" pitchFamily="49" charset="-122"/>
              <a:cs typeface="Arial" panose="020B0604020202020204" pitchFamily="34" charset="0"/>
            </a:endParaRPr>
          </a:p>
        </p:txBody>
      </p:sp>
      <p:pic>
        <p:nvPicPr>
          <p:cNvPr id="11" name="Picture 10" descr="A picture containing text&#10;&#10;Description automatically generated">
            <a:extLst>
              <a:ext uri="{FF2B5EF4-FFF2-40B4-BE49-F238E27FC236}">
                <a16:creationId xmlns:a16="http://schemas.microsoft.com/office/drawing/2014/main" id="{B3F8B59E-B86F-5947-9551-E15084014905}"/>
              </a:ext>
            </a:extLst>
          </p:cNvPr>
          <p:cNvPicPr>
            <a:picLocks noChangeAspect="1"/>
          </p:cNvPicPr>
          <p:nvPr/>
        </p:nvPicPr>
        <p:blipFill rotWithShape="1">
          <a:blip r:embed="rId6"/>
          <a:srcRect r="8930" b="31135"/>
          <a:stretch/>
        </p:blipFill>
        <p:spPr>
          <a:xfrm>
            <a:off x="1259262" y="1569859"/>
            <a:ext cx="4816852" cy="1180269"/>
          </a:xfrm>
          <a:prstGeom prst="rect">
            <a:avLst/>
          </a:prstGeom>
          <a:effectLst>
            <a:outerShdw blurRad="50800" dist="38100" dir="8100000" algn="tr" rotWithShape="0">
              <a:prstClr val="black">
                <a:alpha val="40000"/>
              </a:prstClr>
            </a:outerShdw>
          </a:effectLst>
        </p:spPr>
      </p:pic>
      <p:sp>
        <p:nvSpPr>
          <p:cNvPr id="4" name="TextBox 3"/>
          <p:cNvSpPr txBox="1"/>
          <p:nvPr/>
        </p:nvSpPr>
        <p:spPr>
          <a:xfrm>
            <a:off x="1268718" y="4071154"/>
            <a:ext cx="5392915" cy="2000548"/>
          </a:xfrm>
          <a:prstGeom prst="rect">
            <a:avLst/>
          </a:prstGeom>
          <a:noFill/>
        </p:spPr>
        <p:txBody>
          <a:bodyPr wrap="square" rtlCol="0">
            <a:spAutoFit/>
          </a:bodyPr>
          <a:lstStyle/>
          <a:p>
            <a:r>
              <a:rPr lang="en-US" altLang="zh-CN" sz="2400" b="1" dirty="0">
                <a:solidFill>
                  <a:prstClr val="black"/>
                </a:solidFill>
                <a:latin typeface="Arial" panose="020B0604020202020204" pitchFamily="34" charset="0"/>
                <a:ea typeface="SimHei" panose="02010609060101010101" pitchFamily="49" charset="-122"/>
                <a:cs typeface="Arial" panose="020B0604020202020204" pitchFamily="34" charset="0"/>
              </a:rPr>
              <a:t>Date</a:t>
            </a:r>
            <a:r>
              <a:rPr lang="zh-CN" altLang="en-US" sz="2400" b="1"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SimHei" panose="02010609060101010101" pitchFamily="49" charset="-122"/>
                <a:cs typeface="Arial" panose="020B0604020202020204" pitchFamily="34" charset="0"/>
              </a:rPr>
              <a:t>:</a:t>
            </a:r>
            <a:r>
              <a:rPr lang="zh-CN" altLang="en-US" sz="2400"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en-US" altLang="zh-CN" sz="2800" b="1" dirty="0">
                <a:solidFill>
                  <a:srgbClr val="8D027E"/>
                </a:solidFill>
                <a:latin typeface="Arial" panose="020B0604020202020204" pitchFamily="34" charset="0"/>
                <a:ea typeface="SimHei" panose="02010609060101010101" pitchFamily="49" charset="-122"/>
                <a:cs typeface="Arial" panose="020B0604020202020204" pitchFamily="34" charset="0"/>
              </a:rPr>
              <a:t>18</a:t>
            </a:r>
            <a:r>
              <a:rPr lang="zh-CN" altLang="en-US" sz="2800" b="1" dirty="0">
                <a:solidFill>
                  <a:srgbClr val="8D027E"/>
                </a:solidFill>
                <a:latin typeface="Arial" panose="020B0604020202020204" pitchFamily="34" charset="0"/>
                <a:ea typeface="SimHei" panose="02010609060101010101" pitchFamily="49" charset="-122"/>
                <a:cs typeface="Arial" panose="020B0604020202020204" pitchFamily="34" charset="0"/>
              </a:rPr>
              <a:t> </a:t>
            </a:r>
            <a:r>
              <a:rPr lang="en-US" altLang="zh-CN" sz="2800" b="1" dirty="0">
                <a:solidFill>
                  <a:srgbClr val="8D027E"/>
                </a:solidFill>
                <a:latin typeface="Arial" panose="020B0604020202020204" pitchFamily="34" charset="0"/>
                <a:ea typeface="SimHei" panose="02010609060101010101" pitchFamily="49" charset="-122"/>
                <a:cs typeface="Arial" panose="020B0604020202020204" pitchFamily="34" charset="0"/>
              </a:rPr>
              <a:t>March</a:t>
            </a:r>
            <a:r>
              <a:rPr lang="zh-CN" altLang="en-US" sz="2800" b="1" dirty="0">
                <a:solidFill>
                  <a:srgbClr val="8D027E"/>
                </a:solidFill>
                <a:latin typeface="Arial" panose="020B0604020202020204" pitchFamily="34" charset="0"/>
                <a:ea typeface="SimHei" panose="02010609060101010101" pitchFamily="49" charset="-122"/>
                <a:cs typeface="Arial" panose="020B0604020202020204" pitchFamily="34" charset="0"/>
              </a:rPr>
              <a:t> </a:t>
            </a:r>
            <a:r>
              <a:rPr lang="en-US" altLang="zh-CN" sz="2800" b="1" dirty="0">
                <a:solidFill>
                  <a:srgbClr val="8D027E"/>
                </a:solidFill>
                <a:latin typeface="Arial" panose="020B0604020202020204" pitchFamily="34" charset="0"/>
                <a:ea typeface="SimHei" panose="02010609060101010101" pitchFamily="49" charset="-122"/>
                <a:cs typeface="Arial" panose="020B0604020202020204" pitchFamily="34" charset="0"/>
              </a:rPr>
              <a:t>2022</a:t>
            </a:r>
            <a:r>
              <a:rPr lang="zh-CN" altLang="en-US" sz="2400"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SimHei" panose="02010609060101010101" pitchFamily="49" charset="-122"/>
                <a:cs typeface="Arial" panose="020B0604020202020204" pitchFamily="34" charset="0"/>
              </a:rPr>
              <a:t>(Saturday)</a:t>
            </a:r>
          </a:p>
          <a:p>
            <a:r>
              <a:rPr lang="en-US" altLang="zh-CN" sz="2400" b="1" dirty="0">
                <a:solidFill>
                  <a:prstClr val="black"/>
                </a:solidFill>
                <a:latin typeface="Arial" panose="020B0604020202020204" pitchFamily="34" charset="0"/>
                <a:ea typeface="SimHei" panose="02010609060101010101" pitchFamily="49" charset="-122"/>
                <a:cs typeface="Arial" panose="020B0604020202020204" pitchFamily="34" charset="0"/>
              </a:rPr>
              <a:t>Time</a:t>
            </a:r>
            <a:r>
              <a:rPr lang="en-US" altLang="zh-CN" sz="2400"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zh-CN" altLang="en-US" sz="2400"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SimHei" panose="02010609060101010101" pitchFamily="49" charset="-122"/>
                <a:cs typeface="Arial" panose="020B0604020202020204" pitchFamily="34" charset="0"/>
              </a:rPr>
              <a:t>9.00am</a:t>
            </a:r>
            <a:r>
              <a:rPr lang="zh-CN" altLang="en-US" sz="2400"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SimHei" panose="02010609060101010101" pitchFamily="49" charset="-122"/>
                <a:cs typeface="Arial" panose="020B0604020202020204" pitchFamily="34" charset="0"/>
              </a:rPr>
              <a:t>–</a:t>
            </a:r>
            <a:r>
              <a:rPr lang="zh-CN" altLang="en-US" sz="2400"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SimHei" panose="02010609060101010101" pitchFamily="49" charset="-122"/>
                <a:cs typeface="Arial" panose="020B0604020202020204" pitchFamily="34" charset="0"/>
              </a:rPr>
              <a:t>5.30pm</a:t>
            </a:r>
          </a:p>
          <a:p>
            <a:r>
              <a:rPr lang="en-US" altLang="zh-CN" sz="2400" b="1" dirty="0">
                <a:solidFill>
                  <a:prstClr val="black"/>
                </a:solidFill>
                <a:latin typeface="Arial" panose="020B0604020202020204" pitchFamily="34" charset="0"/>
                <a:ea typeface="SimHei" panose="02010609060101010101" pitchFamily="49" charset="-122"/>
                <a:cs typeface="Arial" panose="020B0604020202020204" pitchFamily="34" charset="0"/>
              </a:rPr>
              <a:t>Venue</a:t>
            </a:r>
            <a:r>
              <a:rPr lang="en-US" altLang="zh-CN" sz="2400"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zh-CN" altLang="en-US" sz="2400"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en-US" sz="2400" dirty="0">
                <a:latin typeface="Arial" panose="020B0604020202020204" pitchFamily="34" charset="0"/>
                <a:ea typeface="DengXian" panose="02010600030101010101" pitchFamily="2" charset="-122"/>
                <a:cs typeface="Arial" panose="020B0604020202020204" pitchFamily="34" charset="0"/>
              </a:rPr>
              <a:t>Amazing Hall </a:t>
            </a:r>
            <a:r>
              <a:rPr lang="en-US" sz="2400" dirty="0" err="1">
                <a:latin typeface="Arial" panose="020B0604020202020204" pitchFamily="34" charset="0"/>
                <a:ea typeface="DengXian" panose="02010600030101010101" pitchFamily="2" charset="-122"/>
                <a:cs typeface="Arial" panose="020B0604020202020204" pitchFamily="34" charset="0"/>
              </a:rPr>
              <a:t>Minquan</a:t>
            </a:r>
            <a:r>
              <a:rPr lang="en-US" sz="2400" dirty="0">
                <a:latin typeface="Arial" panose="020B0604020202020204" pitchFamily="34" charset="0"/>
                <a:ea typeface="DengXian" panose="02010600030101010101" pitchFamily="2" charset="-122"/>
                <a:cs typeface="Arial" panose="020B0604020202020204" pitchFamily="34" charset="0"/>
              </a:rPr>
              <a:t>, Tai</a:t>
            </a:r>
            <a:r>
              <a:rPr lang="en-US" altLang="zh-CN" sz="2400" dirty="0">
                <a:latin typeface="Arial" panose="020B0604020202020204" pitchFamily="34" charset="0"/>
                <a:ea typeface="DengXian" panose="02010600030101010101" pitchFamily="2" charset="-122"/>
                <a:cs typeface="Arial" panose="020B0604020202020204" pitchFamily="34" charset="0"/>
              </a:rPr>
              <a:t>pei</a:t>
            </a:r>
          </a:p>
          <a:p>
            <a:endParaRPr lang="en-US" sz="2400" b="1" dirty="0">
              <a:solidFill>
                <a:prstClr val="black"/>
              </a:solidFill>
              <a:latin typeface="Arial" panose="020B0604020202020204" pitchFamily="34" charset="0"/>
              <a:ea typeface="DengXian" panose="02010600030101010101" pitchFamily="2" charset="-122"/>
              <a:cs typeface="Arial" panose="020B0604020202020204" pitchFamily="34" charset="0"/>
            </a:endParaRPr>
          </a:p>
          <a:p>
            <a:r>
              <a:rPr lang="en-US" altLang="zh-CN" sz="2400" b="1" dirty="0">
                <a:solidFill>
                  <a:prstClr val="black"/>
                </a:solidFill>
                <a:latin typeface="Arial" panose="020B0604020202020204" pitchFamily="34" charset="0"/>
                <a:ea typeface="DengXian" panose="02010600030101010101" pitchFamily="2" charset="-122"/>
                <a:cs typeface="Arial" panose="020B0604020202020204" pitchFamily="34" charset="0"/>
              </a:rPr>
              <a:t>Total Participant: </a:t>
            </a:r>
            <a:r>
              <a:rPr lang="en-US" altLang="zh-CN" sz="2400" dirty="0">
                <a:solidFill>
                  <a:prstClr val="black"/>
                </a:solidFill>
                <a:latin typeface="Arial" panose="020B0604020202020204" pitchFamily="34" charset="0"/>
                <a:ea typeface="DengXian" panose="02010600030101010101" pitchFamily="2" charset="-122"/>
                <a:cs typeface="Arial" panose="020B0604020202020204" pitchFamily="34" charset="0"/>
              </a:rPr>
              <a:t>137</a:t>
            </a:r>
            <a:endParaRPr lang="en-US" sz="2400" dirty="0">
              <a:solidFill>
                <a:prstClr val="black"/>
              </a:solidFill>
              <a:latin typeface="Arial" panose="020B0604020202020204" pitchFamily="34" charset="0"/>
              <a:ea typeface="SimHei" panose="02010609060101010101" pitchFamily="49" charset="-122"/>
              <a:cs typeface="Arial" panose="020B0604020202020204" pitchFamily="34" charset="0"/>
            </a:endParaRPr>
          </a:p>
        </p:txBody>
      </p:sp>
      <p:sp>
        <p:nvSpPr>
          <p:cNvPr id="12" name="Rectangle 11">
            <a:extLst>
              <a:ext uri="{FF2B5EF4-FFF2-40B4-BE49-F238E27FC236}">
                <a16:creationId xmlns:a16="http://schemas.microsoft.com/office/drawing/2014/main" id="{886D01EE-5B75-4CC5-B417-0A88525E634A}"/>
              </a:ext>
            </a:extLst>
          </p:cNvPr>
          <p:cNvSpPr/>
          <p:nvPr/>
        </p:nvSpPr>
        <p:spPr>
          <a:xfrm>
            <a:off x="-21240" y="0"/>
            <a:ext cx="864096" cy="6858000"/>
          </a:xfrm>
          <a:prstGeom prst="rect">
            <a:avLst/>
          </a:prstGeom>
          <a:solidFill>
            <a:srgbClr val="8D0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3" name="TextBox 12">
            <a:extLst>
              <a:ext uri="{FF2B5EF4-FFF2-40B4-BE49-F238E27FC236}">
                <a16:creationId xmlns:a16="http://schemas.microsoft.com/office/drawing/2014/main" id="{DDE189C5-15F1-479C-961E-6FE40EE8599A}"/>
              </a:ext>
            </a:extLst>
          </p:cNvPr>
          <p:cNvSpPr txBox="1"/>
          <p:nvPr/>
        </p:nvSpPr>
        <p:spPr>
          <a:xfrm rot="16200000">
            <a:off x="-898619" y="2980665"/>
            <a:ext cx="2581732" cy="707886"/>
          </a:xfrm>
          <a:prstGeom prst="rect">
            <a:avLst/>
          </a:prstGeom>
          <a:noFill/>
        </p:spPr>
        <p:txBody>
          <a:bodyPr wrap="none" rtlCol="0">
            <a:spAutoFit/>
          </a:bodyPr>
          <a:lstStyle/>
          <a:p>
            <a:r>
              <a:rPr lang="en-US" altLang="zh-TW" sz="4000" spc="600" dirty="0">
                <a:solidFill>
                  <a:schemeClr val="bg1"/>
                </a:solidFill>
                <a:latin typeface="Arial" panose="020B0604020202020204" pitchFamily="34" charset="0"/>
                <a:cs typeface="Arial" panose="020B0604020202020204" pitchFamily="34" charset="0"/>
              </a:rPr>
              <a:t>TAIWAN</a:t>
            </a:r>
            <a:endParaRPr lang="en-MY" sz="4000" spc="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046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F06C2CE-D5CA-E344-9EE4-A37861A58BB9}"/>
              </a:ext>
            </a:extLst>
          </p:cNvPr>
          <p:cNvSpPr txBox="1">
            <a:spLocks/>
          </p:cNvSpPr>
          <p:nvPr/>
        </p:nvSpPr>
        <p:spPr>
          <a:xfrm>
            <a:off x="986970" y="4324865"/>
            <a:ext cx="11015560" cy="2421924"/>
          </a:xfrm>
          <a:prstGeom prst="rect">
            <a:avLst/>
          </a:prstGeom>
        </p:spPr>
        <p:txBody>
          <a:bodyPr vert="horz" lIns="91402" tIns="45704" rIns="91402" bIns="45704" rtlCol="0">
            <a:noAutofit/>
          </a:bodyPr>
          <a:lstStyle>
            <a:lvl1pPr marL="228493" indent="-228493" algn="l" defTabSz="913969" rtl="0" eaLnBrk="1" latinLnBrk="0" hangingPunct="1">
              <a:lnSpc>
                <a:spcPct val="90000"/>
              </a:lnSpc>
              <a:spcBef>
                <a:spcPts val="1000"/>
              </a:spcBef>
              <a:buFont typeface="Arial" panose="020B0604020202020204" pitchFamily="34" charset="0"/>
              <a:buChar char="•"/>
              <a:defRPr sz="2807" kern="1200">
                <a:solidFill>
                  <a:schemeClr val="tx1"/>
                </a:solidFill>
                <a:latin typeface="+mn-lt"/>
                <a:ea typeface="+mn-ea"/>
                <a:cs typeface="+mn-cs"/>
              </a:defRPr>
            </a:lvl1pPr>
            <a:lvl2pPr marL="685477" indent="-228493" algn="l" defTabSz="913969" rtl="0" eaLnBrk="1" latinLnBrk="0" hangingPunct="1">
              <a:lnSpc>
                <a:spcPct val="90000"/>
              </a:lnSpc>
              <a:spcBef>
                <a:spcPts val="500"/>
              </a:spcBef>
              <a:buFont typeface="Arial" panose="020B0604020202020204" pitchFamily="34" charset="0"/>
              <a:buChar char="•"/>
              <a:defRPr sz="2376" kern="1200">
                <a:solidFill>
                  <a:schemeClr val="tx1"/>
                </a:solidFill>
                <a:latin typeface="+mn-lt"/>
                <a:ea typeface="+mn-ea"/>
                <a:cs typeface="+mn-cs"/>
              </a:defRPr>
            </a:lvl2pPr>
            <a:lvl3pPr marL="1142461" indent="-228493" algn="l" defTabSz="913969"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9446"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4pPr>
            <a:lvl5pPr marL="2056431"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5pPr>
            <a:lvl6pPr marL="2513415"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6pPr>
            <a:lvl7pPr marL="2970400"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7pPr>
            <a:lvl8pPr marL="3427385"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8pPr>
            <a:lvl9pPr marL="3884369"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400" b="1" dirty="0">
                <a:latin typeface="Helvetica" pitchFamily="2" charset="0"/>
                <a:ea typeface="DengXian" panose="02010600030101010101" pitchFamily="2" charset="-122"/>
                <a:cs typeface="Times New Roman" panose="02020603050405020304" pitchFamily="18" charset="0"/>
              </a:rPr>
              <a:t>Topic: </a:t>
            </a:r>
            <a:r>
              <a:rPr lang="en-US" sz="1400" b="1" dirty="0">
                <a:solidFill>
                  <a:srgbClr val="8D027E"/>
                </a:solidFill>
                <a:latin typeface="Helvetica" pitchFamily="2" charset="0"/>
                <a:ea typeface="DengXian" panose="02010600030101010101" pitchFamily="2" charset="-122"/>
                <a:cs typeface="Times New Roman" panose="02020603050405020304" pitchFamily="18" charset="0"/>
              </a:rPr>
              <a:t>REGENERATIVE SLEEP: THE KEY TO ANTI-AGING</a:t>
            </a:r>
            <a:endParaRPr lang="en-US" sz="1400" dirty="0">
              <a:solidFill>
                <a:srgbClr val="8D027E"/>
              </a:solidFill>
              <a:latin typeface="Helvetica" pitchFamily="2" charset="0"/>
              <a:ea typeface="DengXian" panose="02010600030101010101" pitchFamily="2" charset="-122"/>
              <a:cs typeface="Times New Roman" panose="02020603050405020304" pitchFamily="18" charset="0"/>
            </a:endParaRPr>
          </a:p>
          <a:p>
            <a:pPr marL="0" indent="0">
              <a:lnSpc>
                <a:spcPct val="100000"/>
              </a:lnSpc>
              <a:spcBef>
                <a:spcPts val="0"/>
              </a:spcBef>
              <a:spcAft>
                <a:spcPts val="600"/>
              </a:spcAft>
              <a:buFont typeface="Arial" panose="020B0604020202020204" pitchFamily="34" charset="0"/>
              <a:buNone/>
            </a:pPr>
            <a:r>
              <a:rPr lang="en-US" sz="1400" b="1" dirty="0">
                <a:latin typeface="Helvetica" pitchFamily="2" charset="0"/>
                <a:ea typeface="DengXian" panose="02010600030101010101" pitchFamily="2" charset="-122"/>
                <a:cs typeface="Times New Roman" panose="02020603050405020304" pitchFamily="18" charset="0"/>
              </a:rPr>
              <a:t>Insight: </a:t>
            </a:r>
            <a:endParaRPr lang="en-US" sz="1400" dirty="0">
              <a:latin typeface="Helvetica" pitchFamily="2" charset="0"/>
              <a:ea typeface="DengXian" panose="02010600030101010101" pitchFamily="2" charset="-122"/>
              <a:cs typeface="Times New Roman" panose="02020603050405020304" pitchFamily="18" charset="0"/>
            </a:endParaRPr>
          </a:p>
          <a:p>
            <a:pPr marL="0" indent="0">
              <a:lnSpc>
                <a:spcPct val="100000"/>
              </a:lnSpc>
              <a:spcBef>
                <a:spcPts val="0"/>
              </a:spcBef>
              <a:spcAft>
                <a:spcPts val="600"/>
              </a:spcAft>
              <a:buFont typeface="Arial" panose="020B0604020202020204" pitchFamily="34" charset="0"/>
              <a:buNone/>
            </a:pPr>
            <a:r>
              <a:rPr lang="en-US" altLang="zh-CN" sz="1400" dirty="0">
                <a:latin typeface="Helvetica" pitchFamily="2" charset="0"/>
                <a:ea typeface="DengXian" panose="02010600030101010101" pitchFamily="2" charset="-122"/>
                <a:cs typeface="Times New Roman" panose="02020603050405020304" pitchFamily="18" charset="0"/>
              </a:rPr>
              <a:t>S</a:t>
            </a:r>
            <a:r>
              <a:rPr lang="en-US" sz="1400" dirty="0">
                <a:latin typeface="Helvetica" pitchFamily="2" charset="0"/>
                <a:ea typeface="DengXian" panose="02010600030101010101" pitchFamily="2" charset="-122"/>
                <a:cs typeface="Times New Roman" panose="02020603050405020304" pitchFamily="18" charset="0"/>
              </a:rPr>
              <a:t>leep is essential for maintaining good health and preventing age-related problems. Poor sleep quality can lead to serious health issues, impact the skin's aging process, and impair the regeneration of cells. Electric potential therapy has been shown to be an effective treatment for insomnia, enabling individuals to sleep for longer durations and improve sleep quality. By prioritizing regenerative sleep, we can improve our health and reduce the risk of age-related problems.</a:t>
            </a:r>
          </a:p>
        </p:txBody>
      </p:sp>
      <p:sp>
        <p:nvSpPr>
          <p:cNvPr id="3" name="Content Placeholder 2">
            <a:extLst>
              <a:ext uri="{FF2B5EF4-FFF2-40B4-BE49-F238E27FC236}">
                <a16:creationId xmlns:a16="http://schemas.microsoft.com/office/drawing/2014/main" id="{B439F07B-4BD6-446D-9AA4-546108BD5125}"/>
              </a:ext>
            </a:extLst>
          </p:cNvPr>
          <p:cNvSpPr>
            <a:spLocks noGrp="1"/>
          </p:cNvSpPr>
          <p:nvPr>
            <p:ph idx="4294967295"/>
          </p:nvPr>
        </p:nvSpPr>
        <p:spPr>
          <a:xfrm>
            <a:off x="986970" y="452487"/>
            <a:ext cx="4753953" cy="3872378"/>
          </a:xfrm>
        </p:spPr>
        <p:txBody>
          <a:bodyPr>
            <a:noAutofit/>
          </a:bodyPr>
          <a:lstStyle/>
          <a:p>
            <a:pPr marL="0" indent="0">
              <a:lnSpc>
                <a:spcPct val="100000"/>
              </a:lnSpc>
              <a:spcBef>
                <a:spcPts val="0"/>
              </a:spcBef>
              <a:spcAft>
                <a:spcPts val="600"/>
              </a:spcAft>
              <a:buNone/>
            </a:pPr>
            <a:r>
              <a:rPr lang="en-US" sz="1400" b="1" dirty="0">
                <a:effectLst/>
                <a:latin typeface="Helvetica" pitchFamily="2" charset="0"/>
                <a:ea typeface="DengXian" panose="02010600030101010101" pitchFamily="2" charset="-122"/>
                <a:cs typeface="Times New Roman" panose="02020603050405020304" pitchFamily="18" charset="0"/>
              </a:rPr>
              <a:t>Guest Speaker:</a:t>
            </a:r>
            <a:endParaRPr lang="en-US" sz="1400" dirty="0">
              <a:effectLst/>
              <a:latin typeface="Helvetica" pitchFamily="2" charset="0"/>
              <a:ea typeface="DengXian" panose="02010600030101010101" pitchFamily="2" charset="-122"/>
              <a:cs typeface="Times New Roman" panose="02020603050405020304" pitchFamily="18" charset="0"/>
            </a:endParaRPr>
          </a:p>
          <a:p>
            <a:pPr marL="0" indent="0">
              <a:lnSpc>
                <a:spcPct val="100000"/>
              </a:lnSpc>
              <a:spcBef>
                <a:spcPts val="0"/>
              </a:spcBef>
              <a:spcAft>
                <a:spcPts val="600"/>
              </a:spcAft>
              <a:buNone/>
            </a:pPr>
            <a:r>
              <a:rPr lang="en-US" sz="2000" b="1" dirty="0">
                <a:solidFill>
                  <a:srgbClr val="8D027E"/>
                </a:solidFill>
                <a:effectLst/>
                <a:latin typeface="Helvetica" pitchFamily="2" charset="0"/>
                <a:ea typeface="DengXian" panose="02010600030101010101" pitchFamily="2" charset="-122"/>
                <a:cs typeface="Times New Roman" panose="02020603050405020304" pitchFamily="18" charset="0"/>
              </a:rPr>
              <a:t>Dr Karen Lui</a:t>
            </a:r>
          </a:p>
          <a:p>
            <a:pPr>
              <a:lnSpc>
                <a:spcPct val="100000"/>
              </a:lnSpc>
              <a:spcBef>
                <a:spcPts val="0"/>
              </a:spcBef>
              <a:spcAft>
                <a:spcPts val="600"/>
              </a:spcAft>
            </a:pPr>
            <a:r>
              <a:rPr lang="en-US" sz="1400" dirty="0">
                <a:effectLst/>
                <a:latin typeface="Helvetica" pitchFamily="2" charset="0"/>
                <a:ea typeface="DengXian" panose="02010600030101010101" pitchFamily="2" charset="-122"/>
                <a:cs typeface="Times New Roman" panose="02020603050405020304" pitchFamily="18" charset="0"/>
              </a:rPr>
              <a:t>Medical doctor graduated from India in 2017.</a:t>
            </a:r>
          </a:p>
          <a:p>
            <a:pPr>
              <a:lnSpc>
                <a:spcPct val="100000"/>
              </a:lnSpc>
              <a:spcBef>
                <a:spcPts val="0"/>
              </a:spcBef>
              <a:spcAft>
                <a:spcPts val="600"/>
              </a:spcAft>
            </a:pPr>
            <a:r>
              <a:rPr lang="en-US" sz="1400" dirty="0">
                <a:effectLst/>
                <a:latin typeface="Helvetica" pitchFamily="2" charset="0"/>
                <a:ea typeface="DengXian" panose="02010600030101010101" pitchFamily="2" charset="-122"/>
                <a:cs typeface="Times New Roman" panose="02020603050405020304" pitchFamily="18" charset="0"/>
              </a:rPr>
              <a:t>Working experience since 2017 in Sabah </a:t>
            </a:r>
            <a:r>
              <a:rPr lang="en-US" sz="1400" dirty="0" err="1">
                <a:effectLst/>
                <a:latin typeface="Helvetica" pitchFamily="2" charset="0"/>
                <a:ea typeface="DengXian" panose="02010600030101010101" pitchFamily="2" charset="-122"/>
                <a:cs typeface="Times New Roman" panose="02020603050405020304" pitchFamily="18" charset="0"/>
              </a:rPr>
              <a:t>goverment</a:t>
            </a:r>
            <a:r>
              <a:rPr lang="en-US" sz="1400" dirty="0">
                <a:effectLst/>
                <a:latin typeface="Helvetica" pitchFamily="2" charset="0"/>
                <a:ea typeface="DengXian" panose="02010600030101010101" pitchFamily="2" charset="-122"/>
                <a:cs typeface="Times New Roman" panose="02020603050405020304" pitchFamily="18" charset="0"/>
              </a:rPr>
              <a:t> hospital.</a:t>
            </a:r>
          </a:p>
          <a:p>
            <a:pPr>
              <a:lnSpc>
                <a:spcPct val="100000"/>
              </a:lnSpc>
              <a:spcBef>
                <a:spcPts val="0"/>
              </a:spcBef>
              <a:spcAft>
                <a:spcPts val="600"/>
              </a:spcAft>
            </a:pPr>
            <a:r>
              <a:rPr lang="en-US" sz="1400" dirty="0">
                <a:effectLst/>
                <a:latin typeface="Helvetica" pitchFamily="2" charset="0"/>
                <a:ea typeface="DengXian" panose="02010600030101010101" pitchFamily="2" charset="-122"/>
                <a:cs typeface="Times New Roman" panose="02020603050405020304" pitchFamily="18" charset="0"/>
              </a:rPr>
              <a:t>Work in psychiatric department from 2019-2022.</a:t>
            </a:r>
          </a:p>
          <a:p>
            <a:pPr>
              <a:lnSpc>
                <a:spcPct val="100000"/>
              </a:lnSpc>
              <a:spcBef>
                <a:spcPts val="0"/>
              </a:spcBef>
              <a:spcAft>
                <a:spcPts val="600"/>
              </a:spcAft>
            </a:pPr>
            <a:r>
              <a:rPr lang="en-US" sz="1400" dirty="0">
                <a:effectLst/>
                <a:latin typeface="Helvetica" pitchFamily="2" charset="0"/>
                <a:ea typeface="DengXian" panose="02010600030101010101" pitchFamily="2" charset="-122"/>
                <a:cs typeface="Times New Roman" panose="02020603050405020304" pitchFamily="18" charset="0"/>
              </a:rPr>
              <a:t>Able to provide accurate diagnosis and comfortable treatment to patients with mental disorders and insomnia.</a:t>
            </a:r>
          </a:p>
          <a:p>
            <a:pPr>
              <a:lnSpc>
                <a:spcPct val="100000"/>
              </a:lnSpc>
              <a:spcBef>
                <a:spcPts val="0"/>
              </a:spcBef>
              <a:spcAft>
                <a:spcPts val="600"/>
              </a:spcAft>
            </a:pPr>
            <a:r>
              <a:rPr lang="en-US" sz="1400" dirty="0">
                <a:effectLst/>
                <a:latin typeface="Helvetica" pitchFamily="2" charset="0"/>
                <a:ea typeface="DengXian" panose="02010600030101010101" pitchFamily="2" charset="-122"/>
                <a:cs typeface="Times New Roman" panose="02020603050405020304" pitchFamily="18" charset="0"/>
              </a:rPr>
              <a:t>Currently </a:t>
            </a:r>
            <a:r>
              <a:rPr lang="en-US" sz="1400" dirty="0" err="1">
                <a:effectLst/>
                <a:latin typeface="Helvetica" pitchFamily="2" charset="0"/>
                <a:ea typeface="DengXian" panose="02010600030101010101" pitchFamily="2" charset="-122"/>
                <a:cs typeface="Times New Roman" panose="02020603050405020304" pitchFamily="18" charset="0"/>
              </a:rPr>
              <a:t>practising</a:t>
            </a:r>
            <a:r>
              <a:rPr lang="en-US" sz="1400" dirty="0">
                <a:effectLst/>
                <a:latin typeface="Helvetica" pitchFamily="2" charset="0"/>
                <a:ea typeface="DengXian" panose="02010600030101010101" pitchFamily="2" charset="-122"/>
                <a:cs typeface="Times New Roman" panose="02020603050405020304" pitchFamily="18" charset="0"/>
              </a:rPr>
              <a:t> as medical consultant in </a:t>
            </a:r>
            <a:r>
              <a:rPr lang="en-US" sz="1400" dirty="0" err="1">
                <a:effectLst/>
                <a:latin typeface="Helvetica" pitchFamily="2" charset="0"/>
                <a:ea typeface="DengXian" panose="02010600030101010101" pitchFamily="2" charset="-122"/>
                <a:cs typeface="Times New Roman" panose="02020603050405020304" pitchFamily="18" charset="0"/>
              </a:rPr>
              <a:t>AlphaCelle</a:t>
            </a:r>
            <a:r>
              <a:rPr lang="en-US" sz="1400" dirty="0">
                <a:effectLst/>
                <a:latin typeface="Helvetica" pitchFamily="2" charset="0"/>
                <a:ea typeface="DengXian" panose="02010600030101010101" pitchFamily="2" charset="-122"/>
                <a:cs typeface="Times New Roman" panose="02020603050405020304" pitchFamily="18" charset="0"/>
              </a:rPr>
              <a:t> clinic.</a:t>
            </a:r>
          </a:p>
          <a:p>
            <a:pPr>
              <a:lnSpc>
                <a:spcPct val="100000"/>
              </a:lnSpc>
              <a:spcBef>
                <a:spcPts val="0"/>
              </a:spcBef>
              <a:spcAft>
                <a:spcPts val="600"/>
              </a:spcAft>
            </a:pPr>
            <a:r>
              <a:rPr lang="en-US" sz="1400" dirty="0">
                <a:effectLst/>
                <a:latin typeface="Helvetica" pitchFamily="2" charset="0"/>
                <a:ea typeface="DengXian" panose="02010600030101010101" pitchFamily="2" charset="-122"/>
                <a:cs typeface="Times New Roman" panose="02020603050405020304" pitchFamily="18" charset="0"/>
              </a:rPr>
              <a:t>Passionate about wellness and helping people achieve youth and healthy lifestyle through stem cells.</a:t>
            </a:r>
          </a:p>
          <a:p>
            <a:pPr marL="0" indent="0">
              <a:lnSpc>
                <a:spcPct val="100000"/>
              </a:lnSpc>
              <a:spcBef>
                <a:spcPts val="0"/>
              </a:spcBef>
              <a:spcAft>
                <a:spcPts val="600"/>
              </a:spcAft>
              <a:buNone/>
            </a:pPr>
            <a:endParaRPr lang="en-US" sz="1800" dirty="0">
              <a:solidFill>
                <a:srgbClr val="8D027E"/>
              </a:solidFill>
              <a:effectLst/>
              <a:latin typeface="Helvetica" pitchFamily="2" charset="0"/>
              <a:ea typeface="DengXian" panose="02010600030101010101" pitchFamily="2" charset="-122"/>
              <a:cs typeface="Times New Roman" panose="02020603050405020304" pitchFamily="18" charset="0"/>
            </a:endParaRPr>
          </a:p>
        </p:txBody>
      </p:sp>
      <p:pic>
        <p:nvPicPr>
          <p:cNvPr id="2" name="Online Media 1" title="邀您一起改變失眠，遠離疾病，學習不老的秘訣">
            <a:hlinkClick r:id="" action="ppaction://media"/>
            <a:extLst>
              <a:ext uri="{FF2B5EF4-FFF2-40B4-BE49-F238E27FC236}">
                <a16:creationId xmlns:a16="http://schemas.microsoft.com/office/drawing/2014/main" id="{86683929-C10D-4683-A175-81A12778B603}"/>
              </a:ext>
            </a:extLst>
          </p:cNvPr>
          <p:cNvPicPr>
            <a:picLocks noRot="1" noChangeAspect="1"/>
          </p:cNvPicPr>
          <p:nvPr>
            <a:videoFile r:link="rId1"/>
          </p:nvPr>
        </p:nvPicPr>
        <p:blipFill>
          <a:blip r:embed="rId3"/>
          <a:stretch>
            <a:fillRect/>
          </a:stretch>
        </p:blipFill>
        <p:spPr>
          <a:xfrm>
            <a:off x="5923190" y="269907"/>
            <a:ext cx="6079340" cy="3434827"/>
          </a:xfrm>
          <a:prstGeom prst="rect">
            <a:avLst/>
          </a:prstGeom>
        </p:spPr>
      </p:pic>
      <p:sp>
        <p:nvSpPr>
          <p:cNvPr id="6" name="Rectangle 5">
            <a:extLst>
              <a:ext uri="{FF2B5EF4-FFF2-40B4-BE49-F238E27FC236}">
                <a16:creationId xmlns:a16="http://schemas.microsoft.com/office/drawing/2014/main" id="{02B1CAF0-86AA-43AA-8759-B0574FB6E1D1}"/>
              </a:ext>
            </a:extLst>
          </p:cNvPr>
          <p:cNvSpPr/>
          <p:nvPr/>
        </p:nvSpPr>
        <p:spPr>
          <a:xfrm>
            <a:off x="-21240" y="0"/>
            <a:ext cx="864096" cy="6858000"/>
          </a:xfrm>
          <a:prstGeom prst="rect">
            <a:avLst/>
          </a:prstGeom>
          <a:solidFill>
            <a:srgbClr val="8D0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TextBox 6">
            <a:extLst>
              <a:ext uri="{FF2B5EF4-FFF2-40B4-BE49-F238E27FC236}">
                <a16:creationId xmlns:a16="http://schemas.microsoft.com/office/drawing/2014/main" id="{777637BD-7A95-473A-B3FA-F204406E869C}"/>
              </a:ext>
            </a:extLst>
          </p:cNvPr>
          <p:cNvSpPr txBox="1"/>
          <p:nvPr/>
        </p:nvSpPr>
        <p:spPr>
          <a:xfrm rot="16200000">
            <a:off x="-898619" y="2980665"/>
            <a:ext cx="2581732" cy="707886"/>
          </a:xfrm>
          <a:prstGeom prst="rect">
            <a:avLst/>
          </a:prstGeom>
          <a:noFill/>
        </p:spPr>
        <p:txBody>
          <a:bodyPr wrap="none" rtlCol="0">
            <a:spAutoFit/>
          </a:bodyPr>
          <a:lstStyle/>
          <a:p>
            <a:r>
              <a:rPr lang="en-US" altLang="zh-TW" sz="4000" spc="600" dirty="0">
                <a:solidFill>
                  <a:schemeClr val="bg1"/>
                </a:solidFill>
                <a:latin typeface="Arial" panose="020B0604020202020204" pitchFamily="34" charset="0"/>
                <a:cs typeface="Arial" panose="020B0604020202020204" pitchFamily="34" charset="0"/>
              </a:rPr>
              <a:t>TAIWAN</a:t>
            </a:r>
            <a:endParaRPr lang="en-MY" sz="4000" spc="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85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48D9AB-72D4-4E1C-AF22-DC6BE2DC5895}"/>
              </a:ext>
            </a:extLst>
          </p:cNvPr>
          <p:cNvPicPr>
            <a:picLocks noChangeAspect="1"/>
          </p:cNvPicPr>
          <p:nvPr/>
        </p:nvPicPr>
        <p:blipFill rotWithShape="1">
          <a:blip r:embed="rId2"/>
          <a:srcRect r="11396"/>
          <a:stretch/>
        </p:blipFill>
        <p:spPr>
          <a:xfrm>
            <a:off x="197962" y="203872"/>
            <a:ext cx="4453457" cy="3350033"/>
          </a:xfrm>
          <a:prstGeom prst="rect">
            <a:avLst/>
          </a:prstGeom>
        </p:spPr>
      </p:pic>
      <p:pic>
        <p:nvPicPr>
          <p:cNvPr id="6" name="Picture 5">
            <a:extLst>
              <a:ext uri="{FF2B5EF4-FFF2-40B4-BE49-F238E27FC236}">
                <a16:creationId xmlns:a16="http://schemas.microsoft.com/office/drawing/2014/main" id="{73DC8E77-5533-491B-A98D-4B6577148D02}"/>
              </a:ext>
            </a:extLst>
          </p:cNvPr>
          <p:cNvPicPr>
            <a:picLocks noChangeAspect="1"/>
          </p:cNvPicPr>
          <p:nvPr/>
        </p:nvPicPr>
        <p:blipFill rotWithShape="1">
          <a:blip r:embed="rId3"/>
          <a:srcRect t="11225" b="24440"/>
          <a:stretch/>
        </p:blipFill>
        <p:spPr>
          <a:xfrm>
            <a:off x="8523451" y="3304093"/>
            <a:ext cx="3470586" cy="3350033"/>
          </a:xfrm>
          <a:prstGeom prst="rect">
            <a:avLst/>
          </a:prstGeom>
        </p:spPr>
      </p:pic>
      <p:pic>
        <p:nvPicPr>
          <p:cNvPr id="7" name="Picture 6">
            <a:extLst>
              <a:ext uri="{FF2B5EF4-FFF2-40B4-BE49-F238E27FC236}">
                <a16:creationId xmlns:a16="http://schemas.microsoft.com/office/drawing/2014/main" id="{C074915A-2050-4298-872C-237DD26F4767}"/>
              </a:ext>
            </a:extLst>
          </p:cNvPr>
          <p:cNvPicPr>
            <a:picLocks noChangeAspect="1"/>
          </p:cNvPicPr>
          <p:nvPr/>
        </p:nvPicPr>
        <p:blipFill rotWithShape="1">
          <a:blip r:embed="rId4"/>
          <a:srcRect l="21326"/>
          <a:stretch/>
        </p:blipFill>
        <p:spPr>
          <a:xfrm>
            <a:off x="8523452" y="203872"/>
            <a:ext cx="3470585" cy="2940176"/>
          </a:xfrm>
          <a:prstGeom prst="rect">
            <a:avLst/>
          </a:prstGeom>
        </p:spPr>
      </p:pic>
      <p:pic>
        <p:nvPicPr>
          <p:cNvPr id="8" name="Picture 7">
            <a:extLst>
              <a:ext uri="{FF2B5EF4-FFF2-40B4-BE49-F238E27FC236}">
                <a16:creationId xmlns:a16="http://schemas.microsoft.com/office/drawing/2014/main" id="{AA6B4836-A420-40A7-8B93-F851C08FAE2B}"/>
              </a:ext>
            </a:extLst>
          </p:cNvPr>
          <p:cNvPicPr>
            <a:picLocks noChangeAspect="1"/>
          </p:cNvPicPr>
          <p:nvPr/>
        </p:nvPicPr>
        <p:blipFill rotWithShape="1">
          <a:blip r:embed="rId5"/>
          <a:srcRect l="5599" r="14110"/>
          <a:stretch/>
        </p:blipFill>
        <p:spPr>
          <a:xfrm>
            <a:off x="4830086" y="226452"/>
            <a:ext cx="3514700" cy="2917596"/>
          </a:xfrm>
          <a:prstGeom prst="rect">
            <a:avLst/>
          </a:prstGeom>
        </p:spPr>
      </p:pic>
      <p:pic>
        <p:nvPicPr>
          <p:cNvPr id="9" name="Picture 8">
            <a:extLst>
              <a:ext uri="{FF2B5EF4-FFF2-40B4-BE49-F238E27FC236}">
                <a16:creationId xmlns:a16="http://schemas.microsoft.com/office/drawing/2014/main" id="{CBD3EA6F-9475-4AEC-B87E-BBE256EB803F}"/>
              </a:ext>
            </a:extLst>
          </p:cNvPr>
          <p:cNvPicPr>
            <a:picLocks noChangeAspect="1"/>
          </p:cNvPicPr>
          <p:nvPr/>
        </p:nvPicPr>
        <p:blipFill rotWithShape="1">
          <a:blip r:embed="rId6"/>
          <a:srcRect l="14755" r="14755"/>
          <a:stretch/>
        </p:blipFill>
        <p:spPr>
          <a:xfrm>
            <a:off x="4830085" y="3304094"/>
            <a:ext cx="3514700" cy="3350033"/>
          </a:xfrm>
          <a:prstGeom prst="rect">
            <a:avLst/>
          </a:prstGeom>
        </p:spPr>
      </p:pic>
      <p:pic>
        <p:nvPicPr>
          <p:cNvPr id="10" name="Picture 9">
            <a:extLst>
              <a:ext uri="{FF2B5EF4-FFF2-40B4-BE49-F238E27FC236}">
                <a16:creationId xmlns:a16="http://schemas.microsoft.com/office/drawing/2014/main" id="{D80BCD8B-7780-4EDB-BE15-2C5DB6E06393}"/>
              </a:ext>
            </a:extLst>
          </p:cNvPr>
          <p:cNvPicPr>
            <a:picLocks noChangeAspect="1"/>
          </p:cNvPicPr>
          <p:nvPr/>
        </p:nvPicPr>
        <p:blipFill>
          <a:blip r:embed="rId7"/>
          <a:stretch>
            <a:fillRect/>
          </a:stretch>
        </p:blipFill>
        <p:spPr>
          <a:xfrm>
            <a:off x="197962" y="3685882"/>
            <a:ext cx="4453457" cy="2968247"/>
          </a:xfrm>
          <a:prstGeom prst="rect">
            <a:avLst/>
          </a:prstGeom>
        </p:spPr>
      </p:pic>
      <p:sp>
        <p:nvSpPr>
          <p:cNvPr id="16" name="Rectangle 15">
            <a:extLst>
              <a:ext uri="{FF2B5EF4-FFF2-40B4-BE49-F238E27FC236}">
                <a16:creationId xmlns:a16="http://schemas.microsoft.com/office/drawing/2014/main" id="{0E631567-4EE2-47FD-92D7-18C6BD09E75A}"/>
              </a:ext>
            </a:extLst>
          </p:cNvPr>
          <p:cNvSpPr/>
          <p:nvPr/>
        </p:nvSpPr>
        <p:spPr>
          <a:xfrm>
            <a:off x="-21240" y="0"/>
            <a:ext cx="864096" cy="6858000"/>
          </a:xfrm>
          <a:prstGeom prst="rect">
            <a:avLst/>
          </a:prstGeom>
          <a:solidFill>
            <a:srgbClr val="8D0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7" name="TextBox 16">
            <a:extLst>
              <a:ext uri="{FF2B5EF4-FFF2-40B4-BE49-F238E27FC236}">
                <a16:creationId xmlns:a16="http://schemas.microsoft.com/office/drawing/2014/main" id="{2C66FFDF-EFED-4503-AD1E-CBDFA687AEF7}"/>
              </a:ext>
            </a:extLst>
          </p:cNvPr>
          <p:cNvSpPr txBox="1"/>
          <p:nvPr/>
        </p:nvSpPr>
        <p:spPr>
          <a:xfrm rot="16200000">
            <a:off x="-898619" y="2980665"/>
            <a:ext cx="2581732" cy="707886"/>
          </a:xfrm>
          <a:prstGeom prst="rect">
            <a:avLst/>
          </a:prstGeom>
          <a:noFill/>
        </p:spPr>
        <p:txBody>
          <a:bodyPr wrap="none" rtlCol="0">
            <a:spAutoFit/>
          </a:bodyPr>
          <a:lstStyle/>
          <a:p>
            <a:r>
              <a:rPr lang="en-US" altLang="zh-TW" sz="4000" spc="600" dirty="0">
                <a:solidFill>
                  <a:schemeClr val="bg1"/>
                </a:solidFill>
                <a:latin typeface="Arial" panose="020B0604020202020204" pitchFamily="34" charset="0"/>
                <a:cs typeface="Arial" panose="020B0604020202020204" pitchFamily="34" charset="0"/>
              </a:rPr>
              <a:t>TAIWAN</a:t>
            </a:r>
            <a:endParaRPr lang="en-MY" sz="4000" spc="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2588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39F07B-4BD6-446D-9AA4-546108BD5125}"/>
              </a:ext>
            </a:extLst>
          </p:cNvPr>
          <p:cNvSpPr>
            <a:spLocks noGrp="1"/>
          </p:cNvSpPr>
          <p:nvPr>
            <p:ph idx="4294967295"/>
          </p:nvPr>
        </p:nvSpPr>
        <p:spPr>
          <a:xfrm>
            <a:off x="3142735" y="258461"/>
            <a:ext cx="5906530" cy="625960"/>
          </a:xfrm>
        </p:spPr>
        <p:txBody>
          <a:bodyPr>
            <a:noAutofit/>
          </a:bodyPr>
          <a:lstStyle/>
          <a:p>
            <a:pPr marL="0" indent="0" algn="ctr">
              <a:lnSpc>
                <a:spcPct val="100000"/>
              </a:lnSpc>
              <a:spcBef>
                <a:spcPts val="0"/>
              </a:spcBef>
              <a:spcAft>
                <a:spcPts val="600"/>
              </a:spcAft>
              <a:buNone/>
            </a:pPr>
            <a:r>
              <a:rPr lang="en-MY" sz="3600" b="1" dirty="0">
                <a:effectLst/>
                <a:latin typeface="Helvetica" pitchFamily="2" charset="0"/>
                <a:ea typeface="DengXian" panose="02010600030101010101" pitchFamily="2" charset="-122"/>
                <a:cs typeface="Times New Roman" panose="02020603050405020304" pitchFamily="18" charset="0"/>
              </a:rPr>
              <a:t>Media Conference</a:t>
            </a:r>
            <a:endParaRPr lang="en-MY" sz="3600" dirty="0">
              <a:latin typeface="Arial" panose="020B0604020202020204" pitchFamily="34" charset="0"/>
              <a:ea typeface="SimHei" panose="02010609060101010101" pitchFamily="49" charset="-122"/>
              <a:cs typeface="Arial" panose="020B0604020202020204" pitchFamily="34" charset="0"/>
            </a:endParaRPr>
          </a:p>
        </p:txBody>
      </p:sp>
      <p:sp>
        <p:nvSpPr>
          <p:cNvPr id="6" name="TextBox 5">
            <a:extLst>
              <a:ext uri="{FF2B5EF4-FFF2-40B4-BE49-F238E27FC236}">
                <a16:creationId xmlns:a16="http://schemas.microsoft.com/office/drawing/2014/main" id="{0C5AE947-F713-4C2D-9C80-8BA669175AD3}"/>
              </a:ext>
            </a:extLst>
          </p:cNvPr>
          <p:cNvSpPr txBox="1"/>
          <p:nvPr/>
        </p:nvSpPr>
        <p:spPr>
          <a:xfrm>
            <a:off x="345989" y="884421"/>
            <a:ext cx="513274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rPr>
              <a:t>Date</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rPr>
              <a:t> :</a:t>
            </a:r>
            <a:r>
              <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rPr>
              <a:t> </a:t>
            </a:r>
            <a:r>
              <a:rPr kumimoji="0" lang="en-US" altLang="zh-CN" sz="2400" b="1" i="0" u="none" strike="noStrike" kern="1200" cap="none" spc="0" normalizeH="0" baseline="0" noProof="0" dirty="0">
                <a:ln>
                  <a:noFill/>
                </a:ln>
                <a:solidFill>
                  <a:srgbClr val="8D027E"/>
                </a:solidFill>
                <a:effectLst/>
                <a:uLnTx/>
                <a:uFillTx/>
                <a:latin typeface="Arial" panose="020B0604020202020204" pitchFamily="34" charset="0"/>
                <a:ea typeface="宋体"/>
                <a:cs typeface="Arial" panose="020B0604020202020204" pitchFamily="34" charset="0"/>
              </a:rPr>
              <a:t>06</a:t>
            </a:r>
            <a:r>
              <a:rPr kumimoji="0" lang="zh-CN" altLang="en-US" sz="2400" b="1" i="0" u="none" strike="noStrike" kern="1200" cap="none" spc="0" normalizeH="0" baseline="0" noProof="0" dirty="0">
                <a:ln>
                  <a:noFill/>
                </a:ln>
                <a:solidFill>
                  <a:srgbClr val="8D027E"/>
                </a:solidFill>
                <a:effectLst/>
                <a:uLnTx/>
                <a:uFillTx/>
                <a:latin typeface="Arial" panose="020B0604020202020204" pitchFamily="34" charset="0"/>
                <a:ea typeface="宋体"/>
                <a:cs typeface="Arial" panose="020B0604020202020204" pitchFamily="34" charset="0"/>
              </a:rPr>
              <a:t> </a:t>
            </a:r>
            <a:r>
              <a:rPr kumimoji="0" lang="en-US" altLang="zh-CN" sz="2400" b="1" i="0" u="none" strike="noStrike" kern="1200" cap="none" spc="0" normalizeH="0" baseline="0" noProof="0" dirty="0">
                <a:ln>
                  <a:noFill/>
                </a:ln>
                <a:solidFill>
                  <a:srgbClr val="8D027E"/>
                </a:solidFill>
                <a:effectLst/>
                <a:uLnTx/>
                <a:uFillTx/>
                <a:latin typeface="Arial" panose="020B0604020202020204" pitchFamily="34" charset="0"/>
                <a:ea typeface="宋体"/>
                <a:cs typeface="Arial" panose="020B0604020202020204" pitchFamily="34" charset="0"/>
              </a:rPr>
              <a:t>March</a:t>
            </a:r>
            <a:r>
              <a:rPr kumimoji="0" lang="zh-CN" altLang="en-US" sz="2400" b="1" i="0" u="none" strike="noStrike" kern="1200" cap="none" spc="0" normalizeH="0" baseline="0" noProof="0" dirty="0">
                <a:ln>
                  <a:noFill/>
                </a:ln>
                <a:solidFill>
                  <a:srgbClr val="8D027E"/>
                </a:solidFill>
                <a:effectLst/>
                <a:uLnTx/>
                <a:uFillTx/>
                <a:latin typeface="Arial" panose="020B0604020202020204" pitchFamily="34" charset="0"/>
                <a:ea typeface="宋体"/>
                <a:cs typeface="Arial" panose="020B0604020202020204" pitchFamily="34" charset="0"/>
              </a:rPr>
              <a:t> </a:t>
            </a:r>
            <a:r>
              <a:rPr kumimoji="0" lang="en-US" altLang="zh-CN" sz="2400" b="1" i="0" u="none" strike="noStrike" kern="1200" cap="none" spc="0" normalizeH="0" baseline="0" noProof="0" dirty="0">
                <a:ln>
                  <a:noFill/>
                </a:ln>
                <a:solidFill>
                  <a:srgbClr val="8D027E"/>
                </a:solidFill>
                <a:effectLst/>
                <a:uLnTx/>
                <a:uFillTx/>
                <a:latin typeface="Arial" panose="020B0604020202020204" pitchFamily="34" charset="0"/>
                <a:ea typeface="宋体"/>
                <a:cs typeface="Arial" panose="020B0604020202020204" pitchFamily="34" charset="0"/>
              </a:rPr>
              <a:t>2023</a:t>
            </a:r>
            <a:r>
              <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rPr>
              <a:t>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rPr>
              <a:t>(Monday)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Time</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2:00am</a:t>
            </a:r>
            <a:r>
              <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5:00 pm</a:t>
            </a:r>
          </a:p>
          <a:p>
            <a:pPr marL="989013" marR="0" lvl="0" indent="-989013"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rPr>
              <a:t>Venue</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rPr>
              <a:t> :</a:t>
            </a:r>
            <a:r>
              <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rPr>
              <a:t> </a:t>
            </a:r>
            <a:r>
              <a:rPr kumimoji="0" lang="en-MY"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rPr>
              <a:t>B</a:t>
            </a:r>
            <a:r>
              <a:rPr kumimoji="0" lang="en-US" altLang="zh-CN" sz="2000" b="0" i="0" u="none" strike="noStrike" kern="1200" cap="none" spc="0" normalizeH="0" baseline="0" noProof="0" dirty="0" err="1">
                <a:ln>
                  <a:noFill/>
                </a:ln>
                <a:solidFill>
                  <a:prstClr val="black"/>
                </a:solidFill>
                <a:effectLst/>
                <a:uLnTx/>
                <a:uFillTx/>
                <a:latin typeface="Arial" panose="020B0604020202020204" pitchFamily="34" charset="0"/>
                <a:ea typeface="宋体"/>
                <a:cs typeface="Arial" panose="020B0604020202020204" pitchFamily="34" charset="0"/>
              </a:rPr>
              <a:t>erjaya</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rPr>
              <a:t> Times Square Hotel, </a:t>
            </a:r>
            <a:b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rPr>
            </a:b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rPr>
              <a:t>Kuala</a:t>
            </a:r>
            <a:r>
              <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rPr>
              <a:t>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rPr>
              <a:t>Lumpur</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E79465CF-972C-4583-BFF6-51AC828EB614}"/>
              </a:ext>
            </a:extLst>
          </p:cNvPr>
          <p:cNvSpPr txBox="1"/>
          <p:nvPr/>
        </p:nvSpPr>
        <p:spPr>
          <a:xfrm>
            <a:off x="345990" y="2356765"/>
            <a:ext cx="5132748" cy="36721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DengXian" panose="02010600030101010101" pitchFamily="2" charset="-122"/>
                <a:cs typeface="Arial" panose="020B0604020202020204" pitchFamily="34" charset="0"/>
              </a:rPr>
              <a:t>Total Media: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DengXian" panose="02010600030101010101" pitchFamily="2" charset="-122"/>
                <a:cs typeface="Arial" panose="020B0604020202020204" pitchFamily="34" charset="0"/>
              </a:rPr>
              <a:t> </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DengXian" panose="02010600030101010101" pitchFamily="2" charset="-122"/>
                <a:cs typeface="Arial" panose="020B0604020202020204" pitchFamily="34" charset="0"/>
              </a:rPr>
              <a:t>70</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DengXian" panose="02010600030101010101" pitchFamily="2" charset="-122"/>
                <a:cs typeface="Arial" panose="020B0604020202020204" pitchFamily="34" charset="0"/>
              </a:rPr>
              <a:t>0</a:t>
            </a:r>
          </a:p>
        </p:txBody>
      </p:sp>
      <p:pic>
        <p:nvPicPr>
          <p:cNvPr id="4" name="Picture 3">
            <a:extLst>
              <a:ext uri="{FF2B5EF4-FFF2-40B4-BE49-F238E27FC236}">
                <a16:creationId xmlns:a16="http://schemas.microsoft.com/office/drawing/2014/main" id="{A33E9901-8EFC-43D8-A82D-2654A3015FE0}"/>
              </a:ext>
            </a:extLst>
          </p:cNvPr>
          <p:cNvPicPr>
            <a:picLocks noChangeAspect="1"/>
          </p:cNvPicPr>
          <p:nvPr/>
        </p:nvPicPr>
        <p:blipFill>
          <a:blip r:embed="rId2"/>
          <a:stretch>
            <a:fillRect/>
          </a:stretch>
        </p:blipFill>
        <p:spPr>
          <a:xfrm>
            <a:off x="6798038" y="996846"/>
            <a:ext cx="5047971" cy="2839484"/>
          </a:xfrm>
          <a:prstGeom prst="rect">
            <a:avLst/>
          </a:prstGeom>
        </p:spPr>
      </p:pic>
      <p:pic>
        <p:nvPicPr>
          <p:cNvPr id="9" name="Picture 8">
            <a:extLst>
              <a:ext uri="{FF2B5EF4-FFF2-40B4-BE49-F238E27FC236}">
                <a16:creationId xmlns:a16="http://schemas.microsoft.com/office/drawing/2014/main" id="{26F9B9E0-4EC0-48D5-986E-15BD73AC643C}"/>
              </a:ext>
            </a:extLst>
          </p:cNvPr>
          <p:cNvPicPr>
            <a:picLocks noChangeAspect="1"/>
          </p:cNvPicPr>
          <p:nvPr/>
        </p:nvPicPr>
        <p:blipFill>
          <a:blip r:embed="rId3"/>
          <a:stretch>
            <a:fillRect/>
          </a:stretch>
        </p:blipFill>
        <p:spPr>
          <a:xfrm>
            <a:off x="5478737" y="3909621"/>
            <a:ext cx="6367272" cy="2842901"/>
          </a:xfrm>
          <a:prstGeom prst="rect">
            <a:avLst/>
          </a:prstGeom>
        </p:spPr>
      </p:pic>
      <p:sp>
        <p:nvSpPr>
          <p:cNvPr id="11" name="TextBox 10">
            <a:extLst>
              <a:ext uri="{FF2B5EF4-FFF2-40B4-BE49-F238E27FC236}">
                <a16:creationId xmlns:a16="http://schemas.microsoft.com/office/drawing/2014/main" id="{7E6978AC-FEB3-45A0-B6B5-6463A2F033FD}"/>
              </a:ext>
            </a:extLst>
          </p:cNvPr>
          <p:cNvSpPr txBox="1"/>
          <p:nvPr/>
        </p:nvSpPr>
        <p:spPr>
          <a:xfrm>
            <a:off x="345988" y="2786057"/>
            <a:ext cx="3075957"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50505"/>
                </a:solidFill>
                <a:effectLst/>
                <a:uLnTx/>
                <a:uFillTx/>
                <a:latin typeface="Helvetica" pitchFamily="2" charset="0"/>
                <a:ea typeface="+mn-ea"/>
                <a:cs typeface="+mn-cs"/>
              </a:rPr>
              <a:t>Dr. Ariel Neikrug, an American sleep expert, Dr. Lim </a:t>
            </a:r>
            <a:r>
              <a:rPr kumimoji="0" lang="en-US" sz="1400" b="0" i="0" u="none" strike="noStrike" kern="1200" cap="none" spc="0" normalizeH="0" baseline="0" noProof="0" dirty="0" err="1">
                <a:ln>
                  <a:noFill/>
                </a:ln>
                <a:solidFill>
                  <a:srgbClr val="050505"/>
                </a:solidFill>
                <a:effectLst/>
                <a:uLnTx/>
                <a:uFillTx/>
                <a:latin typeface="Helvetica" pitchFamily="2" charset="0"/>
                <a:ea typeface="+mn-ea"/>
                <a:cs typeface="+mn-cs"/>
              </a:rPr>
              <a:t>Geng</a:t>
            </a:r>
            <a:r>
              <a:rPr kumimoji="0" lang="en-US" sz="1400" b="0" i="0" u="none" strike="noStrike" kern="1200" cap="none" spc="0" normalizeH="0" baseline="0" noProof="0" dirty="0">
                <a:ln>
                  <a:noFill/>
                </a:ln>
                <a:solidFill>
                  <a:srgbClr val="050505"/>
                </a:solidFill>
                <a:effectLst/>
                <a:uLnTx/>
                <a:uFillTx/>
                <a:latin typeface="Helvetica" pitchFamily="2" charset="0"/>
                <a:ea typeface="+mn-ea"/>
                <a:cs typeface="+mn-cs"/>
              </a:rPr>
              <a:t> Yan, and Dr. Choo, along with </a:t>
            </a:r>
            <a:r>
              <a:rPr kumimoji="0" lang="en-US" sz="1400" b="0" i="0" u="none" strike="noStrike" kern="1200" cap="none" spc="0" normalizeH="0" baseline="0" noProof="0" dirty="0" err="1">
                <a:ln>
                  <a:noFill/>
                </a:ln>
                <a:solidFill>
                  <a:srgbClr val="050505"/>
                </a:solidFill>
                <a:effectLst/>
                <a:uLnTx/>
                <a:uFillTx/>
                <a:latin typeface="Helvetica" pitchFamily="2" charset="0"/>
                <a:ea typeface="+mn-ea"/>
                <a:cs typeface="+mn-cs"/>
              </a:rPr>
              <a:t>AmLife</a:t>
            </a:r>
            <a:r>
              <a:rPr kumimoji="0" lang="en-US" sz="1400" b="0" i="0" u="none" strike="noStrike" kern="1200" cap="none" spc="0" normalizeH="0" baseline="0" noProof="0" dirty="0">
                <a:ln>
                  <a:noFill/>
                </a:ln>
                <a:solidFill>
                  <a:srgbClr val="050505"/>
                </a:solidFill>
                <a:effectLst/>
                <a:uLnTx/>
                <a:uFillTx/>
                <a:latin typeface="Helvetica" pitchFamily="2" charset="0"/>
                <a:ea typeface="+mn-ea"/>
                <a:cs typeface="+mn-cs"/>
              </a:rPr>
              <a:t> founder Lew Mun Yee, product director Lew Wai Nan, and nutritionist Mr. KS Chan, answered media questions about sleep wellness and anti-aging on March 6, 2023.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50505"/>
                </a:solidFill>
                <a:effectLst/>
                <a:uLnTx/>
                <a:uFillTx/>
                <a:latin typeface="Helvetica" pitchFamily="2" charset="0"/>
                <a:ea typeface="+mn-ea"/>
                <a:cs typeface="+mn-cs"/>
              </a:rPr>
              <a:t>It has been </a:t>
            </a:r>
            <a:r>
              <a:rPr kumimoji="0" lang="en-US" sz="1400" b="0" i="0" u="none" strike="noStrike" kern="1200" cap="none" spc="0" normalizeH="0" baseline="0" noProof="0" dirty="0" err="1">
                <a:ln>
                  <a:noFill/>
                </a:ln>
                <a:solidFill>
                  <a:srgbClr val="050505"/>
                </a:solidFill>
                <a:effectLst/>
                <a:uLnTx/>
                <a:uFillTx/>
                <a:latin typeface="Helvetica" pitchFamily="2" charset="0"/>
                <a:ea typeface="+mn-ea"/>
                <a:cs typeface="+mn-cs"/>
              </a:rPr>
              <a:t>AmLife's</a:t>
            </a:r>
            <a:r>
              <a:rPr kumimoji="0" lang="en-US" sz="1400" b="0" i="0" u="none" strike="noStrike" kern="1200" cap="none" spc="0" normalizeH="0" baseline="0" noProof="0" dirty="0">
                <a:ln>
                  <a:noFill/>
                </a:ln>
                <a:solidFill>
                  <a:srgbClr val="050505"/>
                </a:solidFill>
                <a:effectLst/>
                <a:uLnTx/>
                <a:uFillTx/>
                <a:latin typeface="Helvetica" pitchFamily="2" charset="0"/>
                <a:ea typeface="+mn-ea"/>
                <a:cs typeface="+mn-cs"/>
              </a:rPr>
              <a:t> mission since the beginning to educate people about the importance of sleep wellness so more people can "Create health from sleep".</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50505"/>
                </a:solidFill>
                <a:effectLst/>
                <a:uLnTx/>
                <a:uFillTx/>
                <a:latin typeface="Helvetica" pitchFamily="2" charset="0"/>
                <a:ea typeface="+mn-ea"/>
                <a:cs typeface="+mn-cs"/>
              </a:rPr>
              <a:t>We provide a brand-new regenerative sleep solution to help the public sleep soundly, stay away from diseases, and live younger.</a:t>
            </a:r>
          </a:p>
        </p:txBody>
      </p:sp>
      <p:grpSp>
        <p:nvGrpSpPr>
          <p:cNvPr id="13" name="Group 12">
            <a:extLst>
              <a:ext uri="{FF2B5EF4-FFF2-40B4-BE49-F238E27FC236}">
                <a16:creationId xmlns:a16="http://schemas.microsoft.com/office/drawing/2014/main" id="{6E9CE8AA-6F6A-44DB-9763-BB6B9553666E}"/>
              </a:ext>
            </a:extLst>
          </p:cNvPr>
          <p:cNvGrpSpPr/>
          <p:nvPr/>
        </p:nvGrpSpPr>
        <p:grpSpPr>
          <a:xfrm>
            <a:off x="3342808" y="2617883"/>
            <a:ext cx="3814996" cy="2583475"/>
            <a:chOff x="3342807" y="2831026"/>
            <a:chExt cx="4474563" cy="3030127"/>
          </a:xfrm>
        </p:grpSpPr>
        <p:sp>
          <p:nvSpPr>
            <p:cNvPr id="12" name="Rectangle 11">
              <a:extLst>
                <a:ext uri="{FF2B5EF4-FFF2-40B4-BE49-F238E27FC236}">
                  <a16:creationId xmlns:a16="http://schemas.microsoft.com/office/drawing/2014/main" id="{28CD1AEC-1A94-421F-8FB0-07DB77687AFA}"/>
                </a:ext>
              </a:extLst>
            </p:cNvPr>
            <p:cNvSpPr/>
            <p:nvPr/>
          </p:nvSpPr>
          <p:spPr>
            <a:xfrm>
              <a:off x="3342807" y="2831026"/>
              <a:ext cx="4474563" cy="303012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F2ABE03-7603-4176-A299-71C2193201D0}"/>
                </a:ext>
              </a:extLst>
            </p:cNvPr>
            <p:cNvPicPr>
              <a:picLocks noChangeAspect="1"/>
            </p:cNvPicPr>
            <p:nvPr/>
          </p:nvPicPr>
          <p:blipFill>
            <a:blip r:embed="rId4"/>
            <a:stretch>
              <a:fillRect/>
            </a:stretch>
          </p:blipFill>
          <p:spPr>
            <a:xfrm>
              <a:off x="3477718" y="2930487"/>
              <a:ext cx="4247844" cy="2831205"/>
            </a:xfrm>
            <a:prstGeom prst="rect">
              <a:avLst/>
            </a:prstGeom>
          </p:spPr>
        </p:pic>
      </p:grpSp>
    </p:spTree>
    <p:extLst>
      <p:ext uri="{BB962C8B-B14F-4D97-AF65-F5344CB8AC3E}">
        <p14:creationId xmlns:p14="http://schemas.microsoft.com/office/powerpoint/2010/main" val="2242759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55842D-389F-4F53-A455-29EBD492515B}"/>
              </a:ext>
            </a:extLst>
          </p:cNvPr>
          <p:cNvSpPr txBox="1"/>
          <p:nvPr/>
        </p:nvSpPr>
        <p:spPr>
          <a:xfrm>
            <a:off x="3627130" y="179108"/>
            <a:ext cx="51137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Media Exposure (Online)</a:t>
            </a:r>
            <a:endParaRPr kumimoji="0" lang="en-MY"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Table 3">
            <a:extLst>
              <a:ext uri="{FF2B5EF4-FFF2-40B4-BE49-F238E27FC236}">
                <a16:creationId xmlns:a16="http://schemas.microsoft.com/office/drawing/2014/main" id="{CF59201E-5A8C-40B0-B78A-030DF14B119A}"/>
              </a:ext>
            </a:extLst>
          </p:cNvPr>
          <p:cNvGraphicFramePr>
            <a:graphicFrameLocks noGrp="1"/>
          </p:cNvGraphicFramePr>
          <p:nvPr/>
        </p:nvGraphicFramePr>
        <p:xfrm>
          <a:off x="546756" y="719666"/>
          <a:ext cx="11274455" cy="5224273"/>
        </p:xfrm>
        <a:graphic>
          <a:graphicData uri="http://schemas.openxmlformats.org/drawingml/2006/table">
            <a:tbl>
              <a:tblPr firstRow="1" bandRow="1">
                <a:tableStyleId>{C083E6E3-FA7D-4D7B-A595-EF9225AFEA82}</a:tableStyleId>
              </a:tblPr>
              <a:tblGrid>
                <a:gridCol w="824844">
                  <a:extLst>
                    <a:ext uri="{9D8B030D-6E8A-4147-A177-3AD203B41FA5}">
                      <a16:colId xmlns:a16="http://schemas.microsoft.com/office/drawing/2014/main" val="4090273099"/>
                    </a:ext>
                  </a:extLst>
                </a:gridCol>
                <a:gridCol w="3276600">
                  <a:extLst>
                    <a:ext uri="{9D8B030D-6E8A-4147-A177-3AD203B41FA5}">
                      <a16:colId xmlns:a16="http://schemas.microsoft.com/office/drawing/2014/main" val="2743983818"/>
                    </a:ext>
                  </a:extLst>
                </a:gridCol>
                <a:gridCol w="7173011">
                  <a:extLst>
                    <a:ext uri="{9D8B030D-6E8A-4147-A177-3AD203B41FA5}">
                      <a16:colId xmlns:a16="http://schemas.microsoft.com/office/drawing/2014/main" val="3536646869"/>
                    </a:ext>
                  </a:extLst>
                </a:gridCol>
              </a:tblGrid>
              <a:tr h="370840">
                <a:tc>
                  <a:txBody>
                    <a:bodyPr/>
                    <a:lstStyle/>
                    <a:p>
                      <a:pPr algn="ctr"/>
                      <a:r>
                        <a:rPr lang="en-MY" dirty="0">
                          <a:latin typeface="Arial" panose="020B0604020202020204" pitchFamily="34" charset="0"/>
                          <a:cs typeface="Arial" panose="020B0604020202020204" pitchFamily="34" charset="0"/>
                        </a:rPr>
                        <a:t>No.</a:t>
                      </a:r>
                    </a:p>
                  </a:txBody>
                  <a:tcPr/>
                </a:tc>
                <a:tc>
                  <a:txBody>
                    <a:bodyPr/>
                    <a:lstStyle/>
                    <a:p>
                      <a:pPr algn="ctr"/>
                      <a:r>
                        <a:rPr lang="en-MY" dirty="0">
                          <a:latin typeface="Arial" panose="020B0604020202020204" pitchFamily="34" charset="0"/>
                          <a:cs typeface="Arial" panose="020B0604020202020204" pitchFamily="34" charset="0"/>
                        </a:rPr>
                        <a:t>Media</a:t>
                      </a:r>
                    </a:p>
                  </a:txBody>
                  <a:tcPr/>
                </a:tc>
                <a:tc>
                  <a:txBody>
                    <a:bodyPr/>
                    <a:lstStyle/>
                    <a:p>
                      <a:pPr algn="ctr"/>
                      <a:r>
                        <a:rPr lang="en-MY" dirty="0">
                          <a:latin typeface="Arial" panose="020B0604020202020204" pitchFamily="34" charset="0"/>
                          <a:cs typeface="Arial" panose="020B0604020202020204" pitchFamily="34" charset="0"/>
                        </a:rPr>
                        <a:t>Link</a:t>
                      </a:r>
                    </a:p>
                  </a:txBody>
                  <a:tcPr/>
                </a:tc>
                <a:extLst>
                  <a:ext uri="{0D108BD9-81ED-4DB2-BD59-A6C34878D82A}">
                    <a16:rowId xmlns:a16="http://schemas.microsoft.com/office/drawing/2014/main" val="3160333402"/>
                  </a:ext>
                </a:extLst>
              </a:tr>
              <a:tr h="370840">
                <a:tc>
                  <a:txBody>
                    <a:bodyPr/>
                    <a:lstStyle/>
                    <a:p>
                      <a:pPr algn="ctr"/>
                      <a:r>
                        <a:rPr lang="en-MY" dirty="0">
                          <a:latin typeface="Arial" panose="020B0604020202020204" pitchFamily="34" charset="0"/>
                          <a:cs typeface="Arial" panose="020B0604020202020204" pitchFamily="34" charset="0"/>
                        </a:rPr>
                        <a:t>1</a:t>
                      </a:r>
                    </a:p>
                  </a:txBody>
                  <a:tcPr/>
                </a:tc>
                <a:tc>
                  <a:txBody>
                    <a:bodyPr/>
                    <a:lstStyle/>
                    <a:p>
                      <a:pPr algn="l"/>
                      <a:r>
                        <a:rPr lang="en-US" altLang="zh-CN" dirty="0" err="1">
                          <a:latin typeface="Arial" panose="020B0604020202020204" pitchFamily="34" charset="0"/>
                          <a:cs typeface="Arial" panose="020B0604020202020204" pitchFamily="34" charset="0"/>
                        </a:rPr>
                        <a:t>MalaysiaNews</a:t>
                      </a:r>
                      <a:r>
                        <a:rPr lang="en-US" altLang="zh-CN" dirty="0">
                          <a:latin typeface="Arial" panose="020B0604020202020204" pitchFamily="34" charset="0"/>
                          <a:cs typeface="Arial" panose="020B0604020202020204" pitchFamily="34" charset="0"/>
                        </a:rPr>
                        <a:t> TV</a:t>
                      </a:r>
                      <a:endParaRPr lang="en-MY" dirty="0">
                        <a:latin typeface="Arial" panose="020B0604020202020204" pitchFamily="34" charset="0"/>
                        <a:cs typeface="Arial" panose="020B0604020202020204" pitchFamily="34" charset="0"/>
                      </a:endParaRPr>
                    </a:p>
                  </a:txBody>
                  <a:tcPr/>
                </a:tc>
                <a:tc>
                  <a:txBody>
                    <a:bodyPr/>
                    <a:lstStyle/>
                    <a:p>
                      <a:pPr algn="l"/>
                      <a:r>
                        <a:rPr lang="en-MY" dirty="0">
                          <a:latin typeface="Arial" panose="020B0604020202020204" pitchFamily="34" charset="0"/>
                          <a:cs typeface="Arial" panose="020B0604020202020204" pitchFamily="34" charset="0"/>
                        </a:rPr>
                        <a:t>https://mymntnews.com/2023/03/08/amlife-menyokong-tidur-regeneratif-dalam-sambutan-hari-tidur-sedunia/</a:t>
                      </a:r>
                    </a:p>
                  </a:txBody>
                  <a:tcPr/>
                </a:tc>
                <a:extLst>
                  <a:ext uri="{0D108BD9-81ED-4DB2-BD59-A6C34878D82A}">
                    <a16:rowId xmlns:a16="http://schemas.microsoft.com/office/drawing/2014/main" val="1982227490"/>
                  </a:ext>
                </a:extLst>
              </a:tr>
              <a:tr h="370840">
                <a:tc>
                  <a:txBody>
                    <a:bodyPr/>
                    <a:lstStyle/>
                    <a:p>
                      <a:pPr algn="ctr"/>
                      <a:r>
                        <a:rPr lang="en-MY" dirty="0">
                          <a:latin typeface="Arial" panose="020B0604020202020204" pitchFamily="34" charset="0"/>
                          <a:cs typeface="Arial" panose="020B0604020202020204" pitchFamily="34" charset="0"/>
                        </a:rPr>
                        <a:t>2</a:t>
                      </a:r>
                    </a:p>
                  </a:txBody>
                  <a:tcPr/>
                </a:tc>
                <a:tc>
                  <a:txBody>
                    <a:bodyPr/>
                    <a:lstStyle/>
                    <a:p>
                      <a:pPr algn="l"/>
                      <a:r>
                        <a:rPr lang="en-MY" dirty="0">
                          <a:latin typeface="Arial" panose="020B0604020202020204" pitchFamily="34" charset="0"/>
                          <a:cs typeface="Arial" panose="020B0604020202020204" pitchFamily="34" charset="0"/>
                        </a:rPr>
                        <a:t>Malaysian Business Online</a:t>
                      </a:r>
                    </a:p>
                  </a:txBody>
                  <a:tcPr/>
                </a:tc>
                <a:tc>
                  <a:txBody>
                    <a:bodyPr/>
                    <a:lstStyle/>
                    <a:p>
                      <a:pPr algn="l"/>
                      <a:r>
                        <a:rPr lang="en-MY" dirty="0">
                          <a:latin typeface="Arial" panose="020B0604020202020204" pitchFamily="34" charset="0"/>
                          <a:cs typeface="Arial" panose="020B0604020202020204" pitchFamily="34" charset="0"/>
                        </a:rPr>
                        <a:t>http://www.malaysian-business.com/index.php/wordpress/item/7991-amlife-advocates-regenerative-sleep-the-secrets-of-agelessness-as-it-celebrates-world-sleep-day-2023</a:t>
                      </a:r>
                    </a:p>
                  </a:txBody>
                  <a:tcPr/>
                </a:tc>
                <a:extLst>
                  <a:ext uri="{0D108BD9-81ED-4DB2-BD59-A6C34878D82A}">
                    <a16:rowId xmlns:a16="http://schemas.microsoft.com/office/drawing/2014/main" val="38830789"/>
                  </a:ext>
                </a:extLst>
              </a:tr>
              <a:tr h="370840">
                <a:tc>
                  <a:txBody>
                    <a:bodyPr/>
                    <a:lstStyle/>
                    <a:p>
                      <a:pPr algn="ctr"/>
                      <a:r>
                        <a:rPr lang="en-MY" dirty="0">
                          <a:latin typeface="Arial" panose="020B0604020202020204" pitchFamily="34" charset="0"/>
                          <a:cs typeface="Arial" panose="020B0604020202020204" pitchFamily="34" charset="0"/>
                        </a:rPr>
                        <a:t>3</a:t>
                      </a:r>
                    </a:p>
                  </a:txBody>
                  <a:tcPr/>
                </a:tc>
                <a:tc>
                  <a:txBody>
                    <a:bodyPr/>
                    <a:lstStyle/>
                    <a:p>
                      <a:pPr algn="l"/>
                      <a:r>
                        <a:rPr lang="en-MY" dirty="0">
                          <a:latin typeface="Arial" panose="020B0604020202020204" pitchFamily="34" charset="0"/>
                          <a:cs typeface="Arial" panose="020B0604020202020204" pitchFamily="34" charset="0"/>
                        </a:rPr>
                        <a:t>Business Today</a:t>
                      </a:r>
                    </a:p>
                  </a:txBody>
                  <a:tcPr/>
                </a:tc>
                <a:tc>
                  <a:txBody>
                    <a:bodyPr/>
                    <a:lstStyle/>
                    <a:p>
                      <a:pPr algn="l"/>
                      <a:r>
                        <a:rPr lang="en-MY" dirty="0">
                          <a:latin typeface="Arial" panose="020B0604020202020204" pitchFamily="34" charset="0"/>
                          <a:cs typeface="Arial" panose="020B0604020202020204" pitchFamily="34" charset="0"/>
                        </a:rPr>
                        <a:t>https://www.businesstoday.com.my/2023/03/08/amlife-advocates-regenerative-sleep-the-secrets-of-agelessness-as-it-celebrates-world-sleep-day-2023/</a:t>
                      </a:r>
                    </a:p>
                  </a:txBody>
                  <a:tcPr/>
                </a:tc>
                <a:extLst>
                  <a:ext uri="{0D108BD9-81ED-4DB2-BD59-A6C34878D82A}">
                    <a16:rowId xmlns:a16="http://schemas.microsoft.com/office/drawing/2014/main" val="264232422"/>
                  </a:ext>
                </a:extLst>
              </a:tr>
              <a:tr h="370840">
                <a:tc>
                  <a:txBody>
                    <a:bodyPr/>
                    <a:lstStyle/>
                    <a:p>
                      <a:pPr algn="ctr"/>
                      <a:r>
                        <a:rPr lang="en-MY" dirty="0">
                          <a:latin typeface="Arial" panose="020B0604020202020204" pitchFamily="34" charset="0"/>
                          <a:cs typeface="Arial" panose="020B0604020202020204" pitchFamily="34" charset="0"/>
                        </a:rPr>
                        <a:t>4</a:t>
                      </a:r>
                    </a:p>
                  </a:txBody>
                  <a:tcPr/>
                </a:tc>
                <a:tc>
                  <a:txBody>
                    <a:bodyPr/>
                    <a:lstStyle/>
                    <a:p>
                      <a:pPr algn="l"/>
                      <a:r>
                        <a:rPr lang="en-MY" dirty="0">
                          <a:latin typeface="Arial" panose="020B0604020202020204" pitchFamily="34" charset="0"/>
                          <a:cs typeface="Arial" panose="020B0604020202020204" pitchFamily="34" charset="0"/>
                        </a:rPr>
                        <a:t>Twenty4Seven Media</a:t>
                      </a:r>
                    </a:p>
                  </a:txBody>
                  <a:tcPr/>
                </a:tc>
                <a:tc>
                  <a:txBody>
                    <a:bodyPr/>
                    <a:lstStyle/>
                    <a:p>
                      <a:pPr algn="l"/>
                      <a:r>
                        <a:rPr lang="en-MY" dirty="0">
                          <a:latin typeface="Arial" panose="020B0604020202020204" pitchFamily="34" charset="0"/>
                          <a:cs typeface="Arial" panose="020B0604020202020204" pitchFamily="34" charset="0"/>
                        </a:rPr>
                        <a:t>https://www.facebook.com/247xMedia/posts/pfbid027hFA1RXr1TxFDUiR2KqS8qQyhtqA5nZiDuNbghaXtvSG68G2DngHv95WeKvoayCUl</a:t>
                      </a:r>
                    </a:p>
                  </a:txBody>
                  <a:tcPr/>
                </a:tc>
                <a:extLst>
                  <a:ext uri="{0D108BD9-81ED-4DB2-BD59-A6C34878D82A}">
                    <a16:rowId xmlns:a16="http://schemas.microsoft.com/office/drawing/2014/main" val="1242537701"/>
                  </a:ext>
                </a:extLst>
              </a:tr>
              <a:tr h="370840">
                <a:tc>
                  <a:txBody>
                    <a:bodyPr/>
                    <a:lstStyle/>
                    <a:p>
                      <a:pPr algn="ctr"/>
                      <a:r>
                        <a:rPr lang="en-MY" dirty="0">
                          <a:latin typeface="Arial" panose="020B0604020202020204" pitchFamily="34" charset="0"/>
                          <a:cs typeface="Arial" panose="020B0604020202020204" pitchFamily="34" charset="0"/>
                        </a:rPr>
                        <a:t>5</a:t>
                      </a:r>
                    </a:p>
                  </a:txBody>
                  <a:tcPr/>
                </a:tc>
                <a:tc>
                  <a:txBody>
                    <a:bodyPr/>
                    <a:lstStyle/>
                    <a:p>
                      <a:pPr algn="l"/>
                      <a:r>
                        <a:rPr lang="en-MY" dirty="0" err="1">
                          <a:latin typeface="Arial" panose="020B0604020202020204" pitchFamily="34" charset="0"/>
                          <a:cs typeface="Arial" panose="020B0604020202020204" pitchFamily="34" charset="0"/>
                        </a:rPr>
                        <a:t>Siakap</a:t>
                      </a:r>
                      <a:r>
                        <a:rPr lang="en-MY" dirty="0">
                          <a:latin typeface="Arial" panose="020B0604020202020204" pitchFamily="34" charset="0"/>
                          <a:cs typeface="Arial" panose="020B0604020202020204" pitchFamily="34" charset="0"/>
                        </a:rPr>
                        <a:t> Keli</a:t>
                      </a:r>
                    </a:p>
                  </a:txBody>
                  <a:tcPr/>
                </a:tc>
                <a:tc>
                  <a:txBody>
                    <a:bodyPr/>
                    <a:lstStyle/>
                    <a:p>
                      <a:pPr algn="l"/>
                      <a:r>
                        <a:rPr lang="en-MY" dirty="0">
                          <a:latin typeface="Arial" panose="020B0604020202020204" pitchFamily="34" charset="0"/>
                          <a:cs typeface="Arial" panose="020B0604020202020204" pitchFamily="34" charset="0"/>
                        </a:rPr>
                        <a:t>https://siakapkeli.my/2023/03/08/amlife-sarankan-tidur-regeneratif-rahsia-awet-muda-sempena-sambutan-hari-tidur-sedunia-2023/</a:t>
                      </a:r>
                    </a:p>
                  </a:txBody>
                  <a:tcPr/>
                </a:tc>
                <a:extLst>
                  <a:ext uri="{0D108BD9-81ED-4DB2-BD59-A6C34878D82A}">
                    <a16:rowId xmlns:a16="http://schemas.microsoft.com/office/drawing/2014/main" val="3201079531"/>
                  </a:ext>
                </a:extLst>
              </a:tr>
              <a:tr h="370840">
                <a:tc>
                  <a:txBody>
                    <a:bodyPr/>
                    <a:lstStyle/>
                    <a:p>
                      <a:pPr algn="ctr"/>
                      <a:r>
                        <a:rPr lang="en-MY" dirty="0">
                          <a:latin typeface="Arial" panose="020B0604020202020204" pitchFamily="34" charset="0"/>
                          <a:cs typeface="Arial" panose="020B0604020202020204" pitchFamily="34" charset="0"/>
                        </a:rPr>
                        <a:t>6</a:t>
                      </a:r>
                    </a:p>
                  </a:txBody>
                  <a:tcPr/>
                </a:tc>
                <a:tc>
                  <a:txBody>
                    <a:bodyPr/>
                    <a:lstStyle/>
                    <a:p>
                      <a:pPr algn="l"/>
                      <a:r>
                        <a:rPr lang="en-MY" dirty="0" err="1">
                          <a:latin typeface="Arial" panose="020B0604020202020204" pitchFamily="34" charset="0"/>
                          <a:cs typeface="Arial" panose="020B0604020202020204" pitchFamily="34" charset="0"/>
                        </a:rPr>
                        <a:t>Minime</a:t>
                      </a:r>
                      <a:r>
                        <a:rPr lang="en-MY" dirty="0">
                          <a:latin typeface="Arial" panose="020B0604020202020204" pitchFamily="34" charset="0"/>
                          <a:cs typeface="Arial" panose="020B0604020202020204" pitchFamily="34" charset="0"/>
                        </a:rPr>
                        <a:t> Insights</a:t>
                      </a:r>
                    </a:p>
                  </a:txBody>
                  <a:tcPr/>
                </a:tc>
                <a:tc>
                  <a:txBody>
                    <a:bodyPr/>
                    <a:lstStyle/>
                    <a:p>
                      <a:pPr algn="l"/>
                      <a:r>
                        <a:rPr lang="en-MY" dirty="0">
                          <a:latin typeface="Arial" panose="020B0604020202020204" pitchFamily="34" charset="0"/>
                          <a:cs typeface="Arial" panose="020B0604020202020204" pitchFamily="34" charset="0"/>
                        </a:rPr>
                        <a:t>https://www.minimeinsights.com/2023/03/11/amlifes-world-sleep-day-campaign-addresses-rising-sleep-issues-in-malaysia/</a:t>
                      </a:r>
                    </a:p>
                  </a:txBody>
                  <a:tcPr/>
                </a:tc>
                <a:extLst>
                  <a:ext uri="{0D108BD9-81ED-4DB2-BD59-A6C34878D82A}">
                    <a16:rowId xmlns:a16="http://schemas.microsoft.com/office/drawing/2014/main" val="1306309333"/>
                  </a:ext>
                </a:extLst>
              </a:tr>
              <a:tr h="370840">
                <a:tc>
                  <a:txBody>
                    <a:bodyPr/>
                    <a:lstStyle/>
                    <a:p>
                      <a:pPr algn="ctr"/>
                      <a:r>
                        <a:rPr lang="en-MY" dirty="0">
                          <a:latin typeface="Arial" panose="020B0604020202020204" pitchFamily="34" charset="0"/>
                          <a:cs typeface="Arial" panose="020B0604020202020204" pitchFamily="34" charset="0"/>
                        </a:rPr>
                        <a:t>7</a:t>
                      </a:r>
                    </a:p>
                  </a:txBody>
                  <a:tcPr/>
                </a:tc>
                <a:tc>
                  <a:txBody>
                    <a:bodyPr/>
                    <a:lstStyle/>
                    <a:p>
                      <a:pPr algn="l"/>
                      <a:r>
                        <a:rPr lang="en-MY" dirty="0" err="1">
                          <a:latin typeface="Arial" panose="020B0604020202020204" pitchFamily="34" charset="0"/>
                          <a:cs typeface="Arial" panose="020B0604020202020204" pitchFamily="34" charset="0"/>
                        </a:rPr>
                        <a:t>Yamcha</a:t>
                      </a:r>
                      <a:r>
                        <a:rPr lang="en-MY" dirty="0">
                          <a:latin typeface="Arial" panose="020B0604020202020204" pitchFamily="34" charset="0"/>
                          <a:cs typeface="Arial" panose="020B0604020202020204" pitchFamily="34" charset="0"/>
                        </a:rPr>
                        <a:t> Time</a:t>
                      </a:r>
                    </a:p>
                  </a:txBody>
                  <a:tcPr/>
                </a:tc>
                <a:tc>
                  <a:txBody>
                    <a:bodyPr/>
                    <a:lstStyle/>
                    <a:p>
                      <a:pPr algn="l"/>
                      <a:r>
                        <a:rPr lang="en-MY" dirty="0">
                          <a:latin typeface="Arial" panose="020B0604020202020204" pitchFamily="34" charset="0"/>
                          <a:cs typeface="Arial" panose="020B0604020202020204" pitchFamily="34" charset="0"/>
                        </a:rPr>
                        <a:t>https://yamchatime.com/amlife-advocates-for-regenerative-sleep-at-sleep-health-showcase/</a:t>
                      </a:r>
                    </a:p>
                  </a:txBody>
                  <a:tcPr/>
                </a:tc>
                <a:extLst>
                  <a:ext uri="{0D108BD9-81ED-4DB2-BD59-A6C34878D82A}">
                    <a16:rowId xmlns:a16="http://schemas.microsoft.com/office/drawing/2014/main" val="4188902738"/>
                  </a:ext>
                </a:extLst>
              </a:tr>
            </a:tbl>
          </a:graphicData>
        </a:graphic>
      </p:graphicFrame>
    </p:spTree>
    <p:extLst>
      <p:ext uri="{BB962C8B-B14F-4D97-AF65-F5344CB8AC3E}">
        <p14:creationId xmlns:p14="http://schemas.microsoft.com/office/powerpoint/2010/main" val="2157245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55842D-389F-4F53-A455-29EBD492515B}"/>
              </a:ext>
            </a:extLst>
          </p:cNvPr>
          <p:cNvSpPr txBox="1"/>
          <p:nvPr/>
        </p:nvSpPr>
        <p:spPr>
          <a:xfrm>
            <a:off x="3627130" y="179108"/>
            <a:ext cx="51137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Media Exposure (Online)</a:t>
            </a:r>
            <a:endParaRPr kumimoji="0" lang="en-MY"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Table 3">
            <a:extLst>
              <a:ext uri="{FF2B5EF4-FFF2-40B4-BE49-F238E27FC236}">
                <a16:creationId xmlns:a16="http://schemas.microsoft.com/office/drawing/2014/main" id="{CF59201E-5A8C-40B0-B78A-030DF14B119A}"/>
              </a:ext>
            </a:extLst>
          </p:cNvPr>
          <p:cNvGraphicFramePr>
            <a:graphicFrameLocks noGrp="1"/>
          </p:cNvGraphicFramePr>
          <p:nvPr/>
        </p:nvGraphicFramePr>
        <p:xfrm>
          <a:off x="546756" y="719666"/>
          <a:ext cx="11274455" cy="5256403"/>
        </p:xfrm>
        <a:graphic>
          <a:graphicData uri="http://schemas.openxmlformats.org/drawingml/2006/table">
            <a:tbl>
              <a:tblPr firstRow="1" bandRow="1">
                <a:tableStyleId>{C083E6E3-FA7D-4D7B-A595-EF9225AFEA82}</a:tableStyleId>
              </a:tblPr>
              <a:tblGrid>
                <a:gridCol w="824844">
                  <a:extLst>
                    <a:ext uri="{9D8B030D-6E8A-4147-A177-3AD203B41FA5}">
                      <a16:colId xmlns:a16="http://schemas.microsoft.com/office/drawing/2014/main" val="4090273099"/>
                    </a:ext>
                  </a:extLst>
                </a:gridCol>
                <a:gridCol w="3276600">
                  <a:extLst>
                    <a:ext uri="{9D8B030D-6E8A-4147-A177-3AD203B41FA5}">
                      <a16:colId xmlns:a16="http://schemas.microsoft.com/office/drawing/2014/main" val="2743983818"/>
                    </a:ext>
                  </a:extLst>
                </a:gridCol>
                <a:gridCol w="7173011">
                  <a:extLst>
                    <a:ext uri="{9D8B030D-6E8A-4147-A177-3AD203B41FA5}">
                      <a16:colId xmlns:a16="http://schemas.microsoft.com/office/drawing/2014/main" val="3536646869"/>
                    </a:ext>
                  </a:extLst>
                </a:gridCol>
              </a:tblGrid>
              <a:tr h="370840">
                <a:tc>
                  <a:txBody>
                    <a:bodyPr/>
                    <a:lstStyle/>
                    <a:p>
                      <a:pPr algn="ctr"/>
                      <a:r>
                        <a:rPr lang="en-MY" dirty="0">
                          <a:latin typeface="Arial" panose="020B0604020202020204" pitchFamily="34" charset="0"/>
                          <a:cs typeface="Arial" panose="020B0604020202020204" pitchFamily="34" charset="0"/>
                        </a:rPr>
                        <a:t>No.</a:t>
                      </a:r>
                    </a:p>
                  </a:txBody>
                  <a:tcPr/>
                </a:tc>
                <a:tc>
                  <a:txBody>
                    <a:bodyPr/>
                    <a:lstStyle/>
                    <a:p>
                      <a:pPr algn="ctr"/>
                      <a:r>
                        <a:rPr lang="en-MY" dirty="0">
                          <a:latin typeface="Arial" panose="020B0604020202020204" pitchFamily="34" charset="0"/>
                          <a:cs typeface="Arial" panose="020B0604020202020204" pitchFamily="34" charset="0"/>
                        </a:rPr>
                        <a:t>Media</a:t>
                      </a:r>
                    </a:p>
                  </a:txBody>
                  <a:tcPr/>
                </a:tc>
                <a:tc>
                  <a:txBody>
                    <a:bodyPr/>
                    <a:lstStyle/>
                    <a:p>
                      <a:pPr algn="ctr"/>
                      <a:r>
                        <a:rPr lang="en-MY" dirty="0">
                          <a:latin typeface="Arial" panose="020B0604020202020204" pitchFamily="34" charset="0"/>
                          <a:cs typeface="Arial" panose="020B0604020202020204" pitchFamily="34" charset="0"/>
                        </a:rPr>
                        <a:t>Link</a:t>
                      </a:r>
                    </a:p>
                  </a:txBody>
                  <a:tcPr/>
                </a:tc>
                <a:extLst>
                  <a:ext uri="{0D108BD9-81ED-4DB2-BD59-A6C34878D82A}">
                    <a16:rowId xmlns:a16="http://schemas.microsoft.com/office/drawing/2014/main" val="3160333402"/>
                  </a:ext>
                </a:extLst>
              </a:tr>
              <a:tr h="370840">
                <a:tc>
                  <a:txBody>
                    <a:bodyPr/>
                    <a:lstStyle/>
                    <a:p>
                      <a:pPr algn="ctr"/>
                      <a:r>
                        <a:rPr lang="en-MY" dirty="0">
                          <a:latin typeface="Arial" panose="020B0604020202020204" pitchFamily="34" charset="0"/>
                          <a:cs typeface="Arial" panose="020B0604020202020204" pitchFamily="34" charset="0"/>
                        </a:rPr>
                        <a:t>8</a:t>
                      </a:r>
                    </a:p>
                  </a:txBody>
                  <a:tcPr/>
                </a:tc>
                <a:tc>
                  <a:txBody>
                    <a:bodyPr/>
                    <a:lstStyle/>
                    <a:p>
                      <a:pPr algn="l"/>
                      <a:r>
                        <a:rPr lang="zh-CN" altLang="en-US" dirty="0">
                          <a:latin typeface="Arial" panose="020B0604020202020204" pitchFamily="34" charset="0"/>
                          <a:cs typeface="Arial" panose="020B0604020202020204" pitchFamily="34" charset="0"/>
                        </a:rPr>
                        <a:t>我要健康 </a:t>
                      </a:r>
                      <a:r>
                        <a:rPr lang="en-MY" altLang="zh-CN" dirty="0" err="1">
                          <a:latin typeface="Arial" panose="020B0604020202020204" pitchFamily="34" charset="0"/>
                          <a:cs typeface="Arial" panose="020B0604020202020204" pitchFamily="34" charset="0"/>
                        </a:rPr>
                        <a:t>Myhealth</a:t>
                      </a:r>
                      <a:endParaRPr lang="en-MY" dirty="0">
                        <a:latin typeface="Arial" panose="020B0604020202020204" pitchFamily="34" charset="0"/>
                        <a:cs typeface="Arial" panose="020B0604020202020204" pitchFamily="34" charset="0"/>
                      </a:endParaRPr>
                    </a:p>
                  </a:txBody>
                  <a:tcPr/>
                </a:tc>
                <a:tc>
                  <a:txBody>
                    <a:bodyPr/>
                    <a:lstStyle/>
                    <a:p>
                      <a:pPr algn="l"/>
                      <a:r>
                        <a:rPr lang="en-MY" dirty="0">
                          <a:latin typeface="Arial" panose="020B0604020202020204" pitchFamily="34" charset="0"/>
                          <a:cs typeface="Arial" panose="020B0604020202020204" pitchFamily="34" charset="0"/>
                        </a:rPr>
                        <a:t>https://myhealthmedia.com.my/amlife-world-sleep-day-2023/</a:t>
                      </a:r>
                    </a:p>
                  </a:txBody>
                  <a:tcPr/>
                </a:tc>
                <a:extLst>
                  <a:ext uri="{0D108BD9-81ED-4DB2-BD59-A6C34878D82A}">
                    <a16:rowId xmlns:a16="http://schemas.microsoft.com/office/drawing/2014/main" val="1982227490"/>
                  </a:ext>
                </a:extLst>
              </a:tr>
              <a:tr h="370840">
                <a:tc>
                  <a:txBody>
                    <a:bodyPr/>
                    <a:lstStyle/>
                    <a:p>
                      <a:pPr algn="ctr"/>
                      <a:r>
                        <a:rPr lang="en-MY" dirty="0">
                          <a:latin typeface="Arial" panose="020B0604020202020204" pitchFamily="34" charset="0"/>
                          <a:cs typeface="Arial" panose="020B0604020202020204" pitchFamily="34" charset="0"/>
                        </a:rPr>
                        <a:t>9</a:t>
                      </a:r>
                    </a:p>
                  </a:txBody>
                  <a:tcPr/>
                </a:tc>
                <a:tc>
                  <a:txBody>
                    <a:bodyPr/>
                    <a:lstStyle/>
                    <a:p>
                      <a:pPr algn="l"/>
                      <a:r>
                        <a:rPr lang="en-MY" dirty="0" err="1">
                          <a:latin typeface="Arial" panose="020B0604020202020204" pitchFamily="34" charset="0"/>
                          <a:cs typeface="Arial" panose="020B0604020202020204" pitchFamily="34" charset="0"/>
                        </a:rPr>
                        <a:t>Utusan</a:t>
                      </a:r>
                      <a:r>
                        <a:rPr lang="en-MY" dirty="0">
                          <a:latin typeface="Arial" panose="020B0604020202020204" pitchFamily="34" charset="0"/>
                          <a:cs typeface="Arial" panose="020B0604020202020204" pitchFamily="34" charset="0"/>
                        </a:rPr>
                        <a:t> TV</a:t>
                      </a:r>
                    </a:p>
                  </a:txBody>
                  <a:tcPr/>
                </a:tc>
                <a:tc>
                  <a:txBody>
                    <a:bodyPr/>
                    <a:lstStyle/>
                    <a:p>
                      <a:pPr algn="l"/>
                      <a:r>
                        <a:rPr lang="en-MY" dirty="0">
                          <a:latin typeface="Arial" panose="020B0604020202020204" pitchFamily="34" charset="0"/>
                          <a:cs typeface="Arial" panose="020B0604020202020204" pitchFamily="34" charset="0"/>
                        </a:rPr>
                        <a:t>https://utusantv.com/2023/03/10/amlife-sarankan-tidur-regeneratif-rahsia-awet-muda-sempena-sambutan-hari-tidur-sedunia-2023/</a:t>
                      </a:r>
                    </a:p>
                  </a:txBody>
                  <a:tcPr/>
                </a:tc>
                <a:extLst>
                  <a:ext uri="{0D108BD9-81ED-4DB2-BD59-A6C34878D82A}">
                    <a16:rowId xmlns:a16="http://schemas.microsoft.com/office/drawing/2014/main" val="38830789"/>
                  </a:ext>
                </a:extLst>
              </a:tr>
              <a:tr h="370840">
                <a:tc>
                  <a:txBody>
                    <a:bodyPr/>
                    <a:lstStyle/>
                    <a:p>
                      <a:pPr algn="ctr"/>
                      <a:r>
                        <a:rPr lang="en-MY" dirty="0">
                          <a:latin typeface="Arial" panose="020B0604020202020204" pitchFamily="34" charset="0"/>
                          <a:cs typeface="Arial" panose="020B0604020202020204" pitchFamily="34" charset="0"/>
                        </a:rPr>
                        <a:t>10</a:t>
                      </a:r>
                    </a:p>
                  </a:txBody>
                  <a:tcPr/>
                </a:tc>
                <a:tc>
                  <a:txBody>
                    <a:bodyPr/>
                    <a:lstStyle/>
                    <a:p>
                      <a:pPr algn="l"/>
                      <a:r>
                        <a:rPr lang="en-MY" dirty="0">
                          <a:latin typeface="Arial" panose="020B0604020202020204" pitchFamily="34" charset="0"/>
                          <a:cs typeface="Arial" panose="020B0604020202020204" pitchFamily="34" charset="0"/>
                        </a:rPr>
                        <a:t>Hello Doctor</a:t>
                      </a:r>
                    </a:p>
                  </a:txBody>
                  <a:tcPr/>
                </a:tc>
                <a:tc>
                  <a:txBody>
                    <a:bodyPr/>
                    <a:lstStyle/>
                    <a:p>
                      <a:pPr algn="l"/>
                      <a:r>
                        <a:rPr lang="en-MY" dirty="0">
                          <a:latin typeface="Arial" panose="020B0604020202020204" pitchFamily="34" charset="0"/>
                          <a:cs typeface="Arial" panose="020B0604020202020204" pitchFamily="34" charset="0"/>
                        </a:rPr>
                        <a:t>https://hellodoktor.com/tidur/tidur-nyenyak/rahsia-awet-muda/</a:t>
                      </a:r>
                    </a:p>
                  </a:txBody>
                  <a:tcPr/>
                </a:tc>
                <a:extLst>
                  <a:ext uri="{0D108BD9-81ED-4DB2-BD59-A6C34878D82A}">
                    <a16:rowId xmlns:a16="http://schemas.microsoft.com/office/drawing/2014/main" val="264232422"/>
                  </a:ext>
                </a:extLst>
              </a:tr>
              <a:tr h="370840">
                <a:tc>
                  <a:txBody>
                    <a:bodyPr/>
                    <a:lstStyle/>
                    <a:p>
                      <a:pPr algn="ctr"/>
                      <a:r>
                        <a:rPr lang="en-MY" dirty="0">
                          <a:latin typeface="Arial" panose="020B0604020202020204" pitchFamily="34" charset="0"/>
                          <a:cs typeface="Arial" panose="020B0604020202020204" pitchFamily="34" charset="0"/>
                        </a:rPr>
                        <a:t>11</a:t>
                      </a:r>
                    </a:p>
                  </a:txBody>
                  <a:tcPr/>
                </a:tc>
                <a:tc>
                  <a:txBody>
                    <a:bodyPr/>
                    <a:lstStyle/>
                    <a:p>
                      <a:pPr algn="l"/>
                      <a:r>
                        <a:rPr lang="en-MY" dirty="0">
                          <a:latin typeface="Arial" panose="020B0604020202020204" pitchFamily="34" charset="0"/>
                          <a:cs typeface="Arial" panose="020B0604020202020204" pitchFamily="34" charset="0"/>
                        </a:rPr>
                        <a:t>The Malaysian Reserve</a:t>
                      </a:r>
                    </a:p>
                  </a:txBody>
                  <a:tcPr/>
                </a:tc>
                <a:tc>
                  <a:txBody>
                    <a:bodyPr/>
                    <a:lstStyle/>
                    <a:p>
                      <a:pPr algn="l"/>
                      <a:r>
                        <a:rPr lang="en-MY" dirty="0">
                          <a:latin typeface="Arial" panose="020B0604020202020204" pitchFamily="34" charset="0"/>
                          <a:cs typeface="Arial" panose="020B0604020202020204" pitchFamily="34" charset="0"/>
                        </a:rPr>
                        <a:t>https://themalaysianreserve.com/2023/03/17/addressing-insomnia-sleep-disorders/</a:t>
                      </a:r>
                    </a:p>
                  </a:txBody>
                  <a:tcPr/>
                </a:tc>
                <a:extLst>
                  <a:ext uri="{0D108BD9-81ED-4DB2-BD59-A6C34878D82A}">
                    <a16:rowId xmlns:a16="http://schemas.microsoft.com/office/drawing/2014/main" val="1242537701"/>
                  </a:ext>
                </a:extLst>
              </a:tr>
              <a:tr h="370840">
                <a:tc>
                  <a:txBody>
                    <a:bodyPr/>
                    <a:lstStyle/>
                    <a:p>
                      <a:pPr algn="ctr"/>
                      <a:r>
                        <a:rPr lang="en-MY" dirty="0">
                          <a:latin typeface="Arial" panose="020B0604020202020204" pitchFamily="34" charset="0"/>
                          <a:cs typeface="Arial" panose="020B0604020202020204" pitchFamily="34" charset="0"/>
                        </a:rPr>
                        <a:t>12</a:t>
                      </a:r>
                    </a:p>
                  </a:txBody>
                  <a:tcPr/>
                </a:tc>
                <a:tc>
                  <a:txBody>
                    <a:bodyPr/>
                    <a:lstStyle/>
                    <a:p>
                      <a:pPr algn="l"/>
                      <a:r>
                        <a:rPr lang="zh-CN" altLang="en-US" dirty="0">
                          <a:latin typeface="Arial" panose="020B0604020202020204" pitchFamily="34" charset="0"/>
                          <a:cs typeface="Arial" panose="020B0604020202020204" pitchFamily="34" charset="0"/>
                        </a:rPr>
                        <a:t>风采 </a:t>
                      </a:r>
                      <a:r>
                        <a:rPr lang="en-MY" altLang="zh-CN" dirty="0">
                          <a:latin typeface="Arial" panose="020B0604020202020204" pitchFamily="34" charset="0"/>
                          <a:cs typeface="Arial" panose="020B0604020202020204" pitchFamily="34" charset="0"/>
                        </a:rPr>
                        <a:t>Feminine</a:t>
                      </a:r>
                      <a:endParaRPr lang="en-MY" dirty="0">
                        <a:latin typeface="Arial" panose="020B0604020202020204" pitchFamily="34" charset="0"/>
                        <a:cs typeface="Arial" panose="020B0604020202020204" pitchFamily="34" charset="0"/>
                      </a:endParaRPr>
                    </a:p>
                  </a:txBody>
                  <a:tcPr/>
                </a:tc>
                <a:tc>
                  <a:txBody>
                    <a:bodyPr/>
                    <a:lstStyle/>
                    <a:p>
                      <a:pPr algn="l"/>
                      <a:r>
                        <a:rPr lang="en-MY" dirty="0">
                          <a:latin typeface="Arial" panose="020B0604020202020204" pitchFamily="34" charset="0"/>
                          <a:cs typeface="Arial" panose="020B0604020202020204" pitchFamily="34" charset="0"/>
                        </a:rPr>
                        <a:t>https://feminine.com.my/my-wellness/health-info/%e4%bf%9d%e5%81%a5%e8%b5%84%e8%ae%af%ef%bd%9c%e9%85%8d%e5%90%882023%e5%b9%b4%e4%b8%96%e7%95%8c%e7%9d%a1%e7%9c%a0%e6%97%a5%e5%ba%86%e7%a5%9d%e6%b4%bb%e5%8a%a8-amlife%e5%a4%a7%e5%8a%9b%e5%80%a1%e5%af%bc/</a:t>
                      </a:r>
                    </a:p>
                  </a:txBody>
                  <a:tcPr/>
                </a:tc>
                <a:extLst>
                  <a:ext uri="{0D108BD9-81ED-4DB2-BD59-A6C34878D82A}">
                    <a16:rowId xmlns:a16="http://schemas.microsoft.com/office/drawing/2014/main" val="3201079531"/>
                  </a:ext>
                </a:extLst>
              </a:tr>
              <a:tr h="370840">
                <a:tc>
                  <a:txBody>
                    <a:bodyPr/>
                    <a:lstStyle/>
                    <a:p>
                      <a:pPr algn="ctr"/>
                      <a:r>
                        <a:rPr lang="en-MY" dirty="0">
                          <a:latin typeface="Arial" panose="020B0604020202020204" pitchFamily="34" charset="0"/>
                          <a:cs typeface="Arial" panose="020B0604020202020204" pitchFamily="34" charset="0"/>
                        </a:rPr>
                        <a:t>13</a:t>
                      </a:r>
                    </a:p>
                  </a:txBody>
                  <a:tcPr/>
                </a:tc>
                <a:tc>
                  <a:txBody>
                    <a:bodyPr/>
                    <a:lstStyle/>
                    <a:p>
                      <a:pPr algn="l"/>
                      <a:r>
                        <a:rPr lang="en-MY" dirty="0">
                          <a:latin typeface="Arial" panose="020B0604020202020204" pitchFamily="34" charset="0"/>
                          <a:cs typeface="Arial" panose="020B0604020202020204" pitchFamily="34" charset="0"/>
                        </a:rPr>
                        <a:t>New Straits Times</a:t>
                      </a:r>
                    </a:p>
                  </a:txBody>
                  <a:tcPr/>
                </a:tc>
                <a:tc>
                  <a:txBody>
                    <a:bodyPr/>
                    <a:lstStyle/>
                    <a:p>
                      <a:pPr algn="l"/>
                      <a:r>
                        <a:rPr lang="en-MY" dirty="0">
                          <a:latin typeface="Arial" panose="020B0604020202020204" pitchFamily="34" charset="0"/>
                          <a:cs typeface="Arial" panose="020B0604020202020204" pitchFamily="34" charset="0"/>
                        </a:rPr>
                        <a:t>https://www.nst.com.my/lifestyle/heal/2023/03/890304/health-malaysians-are-seriously-sleep-deprived</a:t>
                      </a:r>
                    </a:p>
                  </a:txBody>
                  <a:tcPr/>
                </a:tc>
                <a:extLst>
                  <a:ext uri="{0D108BD9-81ED-4DB2-BD59-A6C34878D82A}">
                    <a16:rowId xmlns:a16="http://schemas.microsoft.com/office/drawing/2014/main" val="1306309333"/>
                  </a:ext>
                </a:extLst>
              </a:tr>
              <a:tr h="370840">
                <a:tc>
                  <a:txBody>
                    <a:bodyPr/>
                    <a:lstStyle/>
                    <a:p>
                      <a:pPr algn="ctr"/>
                      <a:r>
                        <a:rPr lang="en-MY" dirty="0">
                          <a:latin typeface="Arial" panose="020B0604020202020204" pitchFamily="34" charset="0"/>
                          <a:cs typeface="Arial" panose="020B0604020202020204" pitchFamily="34" charset="0"/>
                        </a:rPr>
                        <a:t>14</a:t>
                      </a:r>
                    </a:p>
                  </a:txBody>
                  <a:tcPr/>
                </a:tc>
                <a:tc>
                  <a:txBody>
                    <a:bodyPr/>
                    <a:lstStyle/>
                    <a:p>
                      <a:pPr algn="l"/>
                      <a:r>
                        <a:rPr lang="en-MY" dirty="0">
                          <a:latin typeface="Arial" panose="020B0604020202020204" pitchFamily="34" charset="0"/>
                          <a:cs typeface="Arial" panose="020B0604020202020204" pitchFamily="34" charset="0"/>
                        </a:rPr>
                        <a:t>New Straits Times</a:t>
                      </a:r>
                    </a:p>
                  </a:txBody>
                  <a:tcPr/>
                </a:tc>
                <a:tc>
                  <a:txBody>
                    <a:bodyPr/>
                    <a:lstStyle/>
                    <a:p>
                      <a:pPr algn="l"/>
                      <a:r>
                        <a:rPr lang="en-MY" dirty="0">
                          <a:latin typeface="Arial" panose="020B0604020202020204" pitchFamily="34" charset="0"/>
                          <a:cs typeface="Arial" panose="020B0604020202020204" pitchFamily="34" charset="0"/>
                        </a:rPr>
                        <a:t>https://www.msn.com/en-my/news/national/supernumberhealth-malaysians-are-seriously-sleep-deprived/ar-AA18N8Bh</a:t>
                      </a:r>
                    </a:p>
                  </a:txBody>
                  <a:tcPr/>
                </a:tc>
                <a:extLst>
                  <a:ext uri="{0D108BD9-81ED-4DB2-BD59-A6C34878D82A}">
                    <a16:rowId xmlns:a16="http://schemas.microsoft.com/office/drawing/2014/main" val="4188902738"/>
                  </a:ext>
                </a:extLst>
              </a:tr>
            </a:tbl>
          </a:graphicData>
        </a:graphic>
      </p:graphicFrame>
    </p:spTree>
    <p:extLst>
      <p:ext uri="{BB962C8B-B14F-4D97-AF65-F5344CB8AC3E}">
        <p14:creationId xmlns:p14="http://schemas.microsoft.com/office/powerpoint/2010/main" val="4264626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55842D-389F-4F53-A455-29EBD492515B}"/>
              </a:ext>
            </a:extLst>
          </p:cNvPr>
          <p:cNvSpPr txBox="1"/>
          <p:nvPr/>
        </p:nvSpPr>
        <p:spPr>
          <a:xfrm>
            <a:off x="3627130" y="179108"/>
            <a:ext cx="51137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Media Exposure (Online)</a:t>
            </a:r>
            <a:endParaRPr kumimoji="0" lang="en-MY"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Table 3">
            <a:extLst>
              <a:ext uri="{FF2B5EF4-FFF2-40B4-BE49-F238E27FC236}">
                <a16:creationId xmlns:a16="http://schemas.microsoft.com/office/drawing/2014/main" id="{CF59201E-5A8C-40B0-B78A-030DF14B119A}"/>
              </a:ext>
            </a:extLst>
          </p:cNvPr>
          <p:cNvGraphicFramePr>
            <a:graphicFrameLocks noGrp="1"/>
          </p:cNvGraphicFramePr>
          <p:nvPr/>
        </p:nvGraphicFramePr>
        <p:xfrm>
          <a:off x="546756" y="719666"/>
          <a:ext cx="11274455" cy="4235197"/>
        </p:xfrm>
        <a:graphic>
          <a:graphicData uri="http://schemas.openxmlformats.org/drawingml/2006/table">
            <a:tbl>
              <a:tblPr firstRow="1" bandRow="1">
                <a:tableStyleId>{C083E6E3-FA7D-4D7B-A595-EF9225AFEA82}</a:tableStyleId>
              </a:tblPr>
              <a:tblGrid>
                <a:gridCol w="824844">
                  <a:extLst>
                    <a:ext uri="{9D8B030D-6E8A-4147-A177-3AD203B41FA5}">
                      <a16:colId xmlns:a16="http://schemas.microsoft.com/office/drawing/2014/main" val="4090273099"/>
                    </a:ext>
                  </a:extLst>
                </a:gridCol>
                <a:gridCol w="3276600">
                  <a:extLst>
                    <a:ext uri="{9D8B030D-6E8A-4147-A177-3AD203B41FA5}">
                      <a16:colId xmlns:a16="http://schemas.microsoft.com/office/drawing/2014/main" val="2743983818"/>
                    </a:ext>
                  </a:extLst>
                </a:gridCol>
                <a:gridCol w="7173011">
                  <a:extLst>
                    <a:ext uri="{9D8B030D-6E8A-4147-A177-3AD203B41FA5}">
                      <a16:colId xmlns:a16="http://schemas.microsoft.com/office/drawing/2014/main" val="3536646869"/>
                    </a:ext>
                  </a:extLst>
                </a:gridCol>
              </a:tblGrid>
              <a:tr h="370840">
                <a:tc>
                  <a:txBody>
                    <a:bodyPr/>
                    <a:lstStyle/>
                    <a:p>
                      <a:pPr algn="ctr"/>
                      <a:r>
                        <a:rPr lang="en-MY" dirty="0">
                          <a:latin typeface="Arial" panose="020B0604020202020204" pitchFamily="34" charset="0"/>
                          <a:cs typeface="Arial" panose="020B0604020202020204" pitchFamily="34" charset="0"/>
                        </a:rPr>
                        <a:t>No.</a:t>
                      </a:r>
                    </a:p>
                  </a:txBody>
                  <a:tcPr/>
                </a:tc>
                <a:tc>
                  <a:txBody>
                    <a:bodyPr/>
                    <a:lstStyle/>
                    <a:p>
                      <a:pPr algn="ctr"/>
                      <a:r>
                        <a:rPr lang="en-MY" dirty="0">
                          <a:latin typeface="Arial" panose="020B0604020202020204" pitchFamily="34" charset="0"/>
                          <a:cs typeface="Arial" panose="020B0604020202020204" pitchFamily="34" charset="0"/>
                        </a:rPr>
                        <a:t>Media</a:t>
                      </a:r>
                    </a:p>
                  </a:txBody>
                  <a:tcPr/>
                </a:tc>
                <a:tc>
                  <a:txBody>
                    <a:bodyPr/>
                    <a:lstStyle/>
                    <a:p>
                      <a:pPr algn="ctr"/>
                      <a:r>
                        <a:rPr lang="en-MY" dirty="0">
                          <a:latin typeface="Arial" panose="020B0604020202020204" pitchFamily="34" charset="0"/>
                          <a:cs typeface="Arial" panose="020B0604020202020204" pitchFamily="34" charset="0"/>
                        </a:rPr>
                        <a:t>Link</a:t>
                      </a:r>
                    </a:p>
                  </a:txBody>
                  <a:tcPr/>
                </a:tc>
                <a:extLst>
                  <a:ext uri="{0D108BD9-81ED-4DB2-BD59-A6C34878D82A}">
                    <a16:rowId xmlns:a16="http://schemas.microsoft.com/office/drawing/2014/main" val="3160333402"/>
                  </a:ext>
                </a:extLst>
              </a:tr>
              <a:tr h="370840">
                <a:tc>
                  <a:txBody>
                    <a:bodyPr/>
                    <a:lstStyle/>
                    <a:p>
                      <a:pPr algn="ctr"/>
                      <a:r>
                        <a:rPr lang="en-MY" dirty="0">
                          <a:latin typeface="Arial" panose="020B0604020202020204" pitchFamily="34" charset="0"/>
                          <a:cs typeface="Arial" panose="020B0604020202020204" pitchFamily="34" charset="0"/>
                        </a:rPr>
                        <a:t>15</a:t>
                      </a:r>
                    </a:p>
                  </a:txBody>
                  <a:tcPr/>
                </a:tc>
                <a:tc>
                  <a:txBody>
                    <a:bodyPr/>
                    <a:lstStyle/>
                    <a:p>
                      <a:pPr algn="l"/>
                      <a:r>
                        <a:rPr lang="en-MY" dirty="0" err="1">
                          <a:latin typeface="Arial" panose="020B0604020202020204" pitchFamily="34" charset="0"/>
                          <a:cs typeface="Arial" panose="020B0604020202020204" pitchFamily="34" charset="0"/>
                        </a:rPr>
                        <a:t>Getaran</a:t>
                      </a:r>
                      <a:endParaRPr lang="en-MY" dirty="0">
                        <a:latin typeface="Arial" panose="020B0604020202020204" pitchFamily="34" charset="0"/>
                        <a:cs typeface="Arial" panose="020B0604020202020204" pitchFamily="34" charset="0"/>
                      </a:endParaRPr>
                    </a:p>
                  </a:txBody>
                  <a:tcPr/>
                </a:tc>
                <a:tc>
                  <a:txBody>
                    <a:bodyPr/>
                    <a:lstStyle/>
                    <a:p>
                      <a:pPr algn="l"/>
                      <a:r>
                        <a:rPr lang="en-MY" dirty="0">
                          <a:latin typeface="Arial" panose="020B0604020202020204" pitchFamily="34" charset="0"/>
                          <a:cs typeface="Arial" panose="020B0604020202020204" pitchFamily="34" charset="0"/>
                        </a:rPr>
                        <a:t>https://www.getaran.my/artikel/semasa/42848/pameran-kesihatan-tidur-amlife-bantu-rakyat-malaysia-atasi-pelbagai-masalah-isu-kekurangan-tidur</a:t>
                      </a:r>
                    </a:p>
                  </a:txBody>
                  <a:tcPr/>
                </a:tc>
                <a:extLst>
                  <a:ext uri="{0D108BD9-81ED-4DB2-BD59-A6C34878D82A}">
                    <a16:rowId xmlns:a16="http://schemas.microsoft.com/office/drawing/2014/main" val="1982227490"/>
                  </a:ext>
                </a:extLst>
              </a:tr>
              <a:tr h="370840">
                <a:tc>
                  <a:txBody>
                    <a:bodyPr/>
                    <a:lstStyle/>
                    <a:p>
                      <a:pPr algn="ctr"/>
                      <a:r>
                        <a:rPr lang="en-MY" dirty="0">
                          <a:latin typeface="Arial" panose="020B0604020202020204" pitchFamily="34" charset="0"/>
                          <a:cs typeface="Arial" panose="020B0604020202020204" pitchFamily="34" charset="0"/>
                        </a:rPr>
                        <a:t>16</a:t>
                      </a:r>
                    </a:p>
                  </a:txBody>
                  <a:tcPr/>
                </a:tc>
                <a:tc>
                  <a:txBody>
                    <a:bodyPr/>
                    <a:lstStyle/>
                    <a:p>
                      <a:pPr algn="l"/>
                      <a:r>
                        <a:rPr lang="en-MY" dirty="0">
                          <a:latin typeface="Arial" panose="020B0604020202020204" pitchFamily="34" charset="0"/>
                          <a:cs typeface="Arial" panose="020B0604020202020204" pitchFamily="34" charset="0"/>
                        </a:rPr>
                        <a:t>Feminine FB Page</a:t>
                      </a:r>
                    </a:p>
                  </a:txBody>
                  <a:tcPr/>
                </a:tc>
                <a:tc>
                  <a:txBody>
                    <a:bodyPr/>
                    <a:lstStyle/>
                    <a:p>
                      <a:pPr algn="l"/>
                      <a:r>
                        <a:rPr lang="en-MY" dirty="0">
                          <a:latin typeface="Arial" panose="020B0604020202020204" pitchFamily="34" charset="0"/>
                          <a:cs typeface="Arial" panose="020B0604020202020204" pitchFamily="34" charset="0"/>
                        </a:rPr>
                        <a:t>https://m.facebook.com/story.php?story_fbid=pfbid02WmjLd5oHYQrCz642gLTiLoc2DB3xHFSAsTdm9LKHrNGatrDReRwdT1QUuzvA2Akal&amp;id=100064425170025&amp;sfnsn=mo&amp;mibextid=RUbZ1f</a:t>
                      </a:r>
                    </a:p>
                  </a:txBody>
                  <a:tcPr/>
                </a:tc>
                <a:extLst>
                  <a:ext uri="{0D108BD9-81ED-4DB2-BD59-A6C34878D82A}">
                    <a16:rowId xmlns:a16="http://schemas.microsoft.com/office/drawing/2014/main" val="38830789"/>
                  </a:ext>
                </a:extLst>
              </a:tr>
              <a:tr h="370840">
                <a:tc>
                  <a:txBody>
                    <a:bodyPr/>
                    <a:lstStyle/>
                    <a:p>
                      <a:pPr algn="ctr"/>
                      <a:r>
                        <a:rPr lang="en-MY" dirty="0">
                          <a:latin typeface="Arial" panose="020B0604020202020204" pitchFamily="34" charset="0"/>
                          <a:cs typeface="Arial" panose="020B0604020202020204" pitchFamily="34" charset="0"/>
                        </a:rPr>
                        <a:t>17</a:t>
                      </a:r>
                    </a:p>
                  </a:txBody>
                  <a:tcPr/>
                </a:tc>
                <a:tc>
                  <a:txBody>
                    <a:bodyPr/>
                    <a:lstStyle/>
                    <a:p>
                      <a:pPr algn="l"/>
                      <a:r>
                        <a:rPr lang="en-MY" dirty="0">
                          <a:latin typeface="Arial" panose="020B0604020202020204" pitchFamily="34" charset="0"/>
                          <a:cs typeface="Arial" panose="020B0604020202020204" pitchFamily="34" charset="0"/>
                        </a:rPr>
                        <a:t>Parenthood</a:t>
                      </a:r>
                    </a:p>
                  </a:txBody>
                  <a:tcPr/>
                </a:tc>
                <a:tc>
                  <a:txBody>
                    <a:bodyPr/>
                    <a:lstStyle/>
                    <a:p>
                      <a:pPr algn="l"/>
                      <a:r>
                        <a:rPr lang="en-MY" dirty="0">
                          <a:latin typeface="Arial" panose="020B0604020202020204" pitchFamily="34" charset="0"/>
                          <a:cs typeface="Arial" panose="020B0604020202020204" pitchFamily="34" charset="0"/>
                        </a:rPr>
                        <a:t>https://parenthood.my/lifestyle/amlife-advocates-for-malaysians-to-achieve-better-sleep-through-its-regional-sleep-health-showcase/</a:t>
                      </a:r>
                    </a:p>
                  </a:txBody>
                  <a:tcPr/>
                </a:tc>
                <a:extLst>
                  <a:ext uri="{0D108BD9-81ED-4DB2-BD59-A6C34878D82A}">
                    <a16:rowId xmlns:a16="http://schemas.microsoft.com/office/drawing/2014/main" val="264232422"/>
                  </a:ext>
                </a:extLst>
              </a:tr>
              <a:tr h="370840">
                <a:tc>
                  <a:txBody>
                    <a:bodyPr/>
                    <a:lstStyle/>
                    <a:p>
                      <a:pPr algn="ctr"/>
                      <a:endParaRPr lang="en-MY" dirty="0">
                        <a:latin typeface="Arial" panose="020B0604020202020204" pitchFamily="34" charset="0"/>
                        <a:cs typeface="Arial" panose="020B0604020202020204" pitchFamily="34" charset="0"/>
                      </a:endParaRPr>
                    </a:p>
                  </a:txBody>
                  <a:tcPr/>
                </a:tc>
                <a:tc>
                  <a:txBody>
                    <a:bodyPr/>
                    <a:lstStyle/>
                    <a:p>
                      <a:pPr algn="l"/>
                      <a:endParaRPr lang="en-MY" dirty="0">
                        <a:latin typeface="Arial" panose="020B0604020202020204" pitchFamily="34" charset="0"/>
                        <a:cs typeface="Arial" panose="020B0604020202020204" pitchFamily="34" charset="0"/>
                      </a:endParaRPr>
                    </a:p>
                  </a:txBody>
                  <a:tcPr/>
                </a:tc>
                <a:tc>
                  <a:txBody>
                    <a:bodyPr/>
                    <a:lstStyle/>
                    <a:p>
                      <a:pPr algn="l"/>
                      <a:endParaRPr lang="en-MY"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42537701"/>
                  </a:ext>
                </a:extLst>
              </a:tr>
              <a:tr h="370840">
                <a:tc>
                  <a:txBody>
                    <a:bodyPr/>
                    <a:lstStyle/>
                    <a:p>
                      <a:pPr algn="ctr"/>
                      <a:endParaRPr lang="en-MY" dirty="0">
                        <a:latin typeface="Arial" panose="020B0604020202020204" pitchFamily="34" charset="0"/>
                        <a:cs typeface="Arial" panose="020B0604020202020204" pitchFamily="34" charset="0"/>
                      </a:endParaRPr>
                    </a:p>
                  </a:txBody>
                  <a:tcPr/>
                </a:tc>
                <a:tc>
                  <a:txBody>
                    <a:bodyPr/>
                    <a:lstStyle/>
                    <a:p>
                      <a:pPr algn="l"/>
                      <a:endParaRPr lang="en-MY" dirty="0">
                        <a:latin typeface="Arial" panose="020B0604020202020204" pitchFamily="34" charset="0"/>
                        <a:cs typeface="Arial" panose="020B0604020202020204" pitchFamily="34" charset="0"/>
                      </a:endParaRPr>
                    </a:p>
                  </a:txBody>
                  <a:tcPr/>
                </a:tc>
                <a:tc>
                  <a:txBody>
                    <a:bodyPr/>
                    <a:lstStyle/>
                    <a:p>
                      <a:pPr algn="l"/>
                      <a:endParaRPr lang="en-MY"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01079531"/>
                  </a:ext>
                </a:extLst>
              </a:tr>
              <a:tr h="370840">
                <a:tc>
                  <a:txBody>
                    <a:bodyPr/>
                    <a:lstStyle/>
                    <a:p>
                      <a:pPr algn="ctr"/>
                      <a:endParaRPr lang="en-MY" dirty="0">
                        <a:latin typeface="Arial" panose="020B0604020202020204" pitchFamily="34" charset="0"/>
                        <a:cs typeface="Arial" panose="020B0604020202020204" pitchFamily="34" charset="0"/>
                      </a:endParaRPr>
                    </a:p>
                  </a:txBody>
                  <a:tcPr/>
                </a:tc>
                <a:tc>
                  <a:txBody>
                    <a:bodyPr/>
                    <a:lstStyle/>
                    <a:p>
                      <a:pPr algn="l"/>
                      <a:endParaRPr lang="en-MY" dirty="0">
                        <a:latin typeface="Arial" panose="020B0604020202020204" pitchFamily="34" charset="0"/>
                        <a:cs typeface="Arial" panose="020B0604020202020204" pitchFamily="34" charset="0"/>
                      </a:endParaRPr>
                    </a:p>
                  </a:txBody>
                  <a:tcPr/>
                </a:tc>
                <a:tc>
                  <a:txBody>
                    <a:bodyPr/>
                    <a:lstStyle/>
                    <a:p>
                      <a:pPr algn="l"/>
                      <a:endParaRPr lang="en-MY"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06309333"/>
                  </a:ext>
                </a:extLst>
              </a:tr>
              <a:tr h="370840">
                <a:tc>
                  <a:txBody>
                    <a:bodyPr/>
                    <a:lstStyle/>
                    <a:p>
                      <a:pPr algn="ctr"/>
                      <a:endParaRPr lang="en-MY" dirty="0">
                        <a:latin typeface="Arial" panose="020B0604020202020204" pitchFamily="34" charset="0"/>
                        <a:cs typeface="Arial" panose="020B0604020202020204" pitchFamily="34" charset="0"/>
                      </a:endParaRPr>
                    </a:p>
                  </a:txBody>
                  <a:tcPr/>
                </a:tc>
                <a:tc>
                  <a:txBody>
                    <a:bodyPr/>
                    <a:lstStyle/>
                    <a:p>
                      <a:pPr algn="l"/>
                      <a:endParaRPr lang="en-MY" dirty="0">
                        <a:latin typeface="Arial" panose="020B0604020202020204" pitchFamily="34" charset="0"/>
                        <a:cs typeface="Arial" panose="020B0604020202020204" pitchFamily="34" charset="0"/>
                      </a:endParaRPr>
                    </a:p>
                  </a:txBody>
                  <a:tcPr/>
                </a:tc>
                <a:tc>
                  <a:txBody>
                    <a:bodyPr/>
                    <a:lstStyle/>
                    <a:p>
                      <a:pPr algn="l"/>
                      <a:endParaRPr lang="en-MY"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88902738"/>
                  </a:ext>
                </a:extLst>
              </a:tr>
            </a:tbl>
          </a:graphicData>
        </a:graphic>
      </p:graphicFrame>
    </p:spTree>
    <p:extLst>
      <p:ext uri="{BB962C8B-B14F-4D97-AF65-F5344CB8AC3E}">
        <p14:creationId xmlns:p14="http://schemas.microsoft.com/office/powerpoint/2010/main" val="2610797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39F07B-4BD6-446D-9AA4-546108BD5125}"/>
              </a:ext>
            </a:extLst>
          </p:cNvPr>
          <p:cNvSpPr>
            <a:spLocks noGrp="1"/>
          </p:cNvSpPr>
          <p:nvPr>
            <p:ph idx="4294967295"/>
          </p:nvPr>
        </p:nvSpPr>
        <p:spPr>
          <a:xfrm>
            <a:off x="838200" y="1100138"/>
            <a:ext cx="10515600" cy="5483224"/>
          </a:xfrm>
        </p:spPr>
        <p:txBody>
          <a:bodyPr>
            <a:normAutofit/>
          </a:bodyPr>
          <a:lstStyle/>
          <a:p>
            <a:pPr marL="0" indent="0">
              <a:lnSpc>
                <a:spcPct val="107000"/>
              </a:lnSpc>
              <a:spcAft>
                <a:spcPts val="800"/>
              </a:spcAft>
              <a:buNone/>
            </a:pPr>
            <a:r>
              <a:rPr lang="en-US" sz="1600" b="1" dirty="0">
                <a:effectLst/>
                <a:latin typeface="Helvetica" pitchFamily="2" charset="0"/>
                <a:ea typeface="DengXian" panose="02010600030101010101" pitchFamily="2" charset="-122"/>
                <a:cs typeface="Times New Roman" panose="02020603050405020304" pitchFamily="18" charset="0"/>
              </a:rPr>
              <a:t>Delegate:</a:t>
            </a:r>
            <a:r>
              <a:rPr lang="en-US" sz="1600" dirty="0">
                <a:effectLst/>
                <a:latin typeface="Helvetica" pitchFamily="2" charset="0"/>
                <a:ea typeface="DengXian" panose="02010600030101010101" pitchFamily="2" charset="-122"/>
                <a:cs typeface="Times New Roman" panose="02020603050405020304" pitchFamily="18" charset="0"/>
              </a:rPr>
              <a:t> Mr. Lew Mun Yee</a:t>
            </a:r>
          </a:p>
          <a:p>
            <a:pPr marL="0" indent="0">
              <a:lnSpc>
                <a:spcPct val="107000"/>
              </a:lnSpc>
              <a:spcAft>
                <a:spcPts val="800"/>
              </a:spcAft>
              <a:buNone/>
            </a:pPr>
            <a:r>
              <a:rPr lang="en-US" sz="1600" b="1" dirty="0">
                <a:effectLst/>
                <a:latin typeface="Helvetica" pitchFamily="2" charset="0"/>
                <a:ea typeface="DengXian" panose="02010600030101010101" pitchFamily="2" charset="-122"/>
                <a:cs typeface="Times New Roman" panose="02020603050405020304" pitchFamily="18" charset="0"/>
              </a:rPr>
              <a:t>Affiliations:</a:t>
            </a:r>
            <a:r>
              <a:rPr lang="en-US" sz="1600" dirty="0">
                <a:effectLst/>
                <a:latin typeface="Helvetica" pitchFamily="2" charset="0"/>
                <a:ea typeface="DengXian" panose="02010600030101010101" pitchFamily="2" charset="-122"/>
                <a:cs typeface="Times New Roman" panose="02020603050405020304" pitchFamily="18" charset="0"/>
              </a:rPr>
              <a:t> Am Life International </a:t>
            </a:r>
            <a:r>
              <a:rPr lang="en-US" sz="1600" dirty="0" err="1">
                <a:effectLst/>
                <a:latin typeface="Helvetica" pitchFamily="2" charset="0"/>
                <a:ea typeface="DengXian" panose="02010600030101010101" pitchFamily="2" charset="-122"/>
                <a:cs typeface="Times New Roman" panose="02020603050405020304" pitchFamily="18" charset="0"/>
              </a:rPr>
              <a:t>Sdn</a:t>
            </a:r>
            <a:r>
              <a:rPr lang="en-US" sz="1600" dirty="0">
                <a:effectLst/>
                <a:latin typeface="Helvetica" pitchFamily="2" charset="0"/>
                <a:ea typeface="DengXian" panose="02010600030101010101" pitchFamily="2" charset="-122"/>
                <a:cs typeface="Times New Roman" panose="02020603050405020304" pitchFamily="18" charset="0"/>
              </a:rPr>
              <a:t>. Bhd., Malaysia</a:t>
            </a:r>
          </a:p>
          <a:p>
            <a:pPr marL="0" indent="0">
              <a:lnSpc>
                <a:spcPct val="107000"/>
              </a:lnSpc>
              <a:spcAft>
                <a:spcPts val="800"/>
              </a:spcAft>
              <a:buNone/>
            </a:pPr>
            <a:r>
              <a:rPr lang="en-US" sz="1600" b="1" dirty="0">
                <a:effectLst/>
                <a:latin typeface="Helvetica" pitchFamily="2" charset="0"/>
                <a:ea typeface="DengXian" panose="02010600030101010101" pitchFamily="2" charset="-122"/>
                <a:cs typeface="Times New Roman" panose="02020603050405020304" pitchFamily="18" charset="0"/>
              </a:rPr>
              <a:t>Short Bio:</a:t>
            </a:r>
            <a:r>
              <a:rPr lang="en-US" sz="1600" dirty="0">
                <a:effectLst/>
                <a:latin typeface="Helvetica" pitchFamily="2" charset="0"/>
                <a:ea typeface="DengXian" panose="02010600030101010101" pitchFamily="2" charset="-122"/>
                <a:cs typeface="Times New Roman" panose="02020603050405020304" pitchFamily="18" charset="0"/>
              </a:rPr>
              <a:t> </a:t>
            </a:r>
            <a:r>
              <a:rPr lang="en-US" sz="1600" dirty="0" err="1">
                <a:effectLst/>
                <a:latin typeface="Helvetica" pitchFamily="2" charset="0"/>
                <a:ea typeface="DengXian" panose="02010600030101010101" pitchFamily="2" charset="-122"/>
                <a:cs typeface="Times New Roman" panose="02020603050405020304" pitchFamily="18" charset="0"/>
              </a:rPr>
              <a:t>AmLife</a:t>
            </a:r>
            <a:r>
              <a:rPr lang="en-US" sz="1600" dirty="0">
                <a:effectLst/>
                <a:latin typeface="Helvetica" pitchFamily="2" charset="0"/>
                <a:ea typeface="DengXian" panose="02010600030101010101" pitchFamily="2" charset="-122"/>
                <a:cs typeface="Times New Roman" panose="02020603050405020304" pitchFamily="18" charset="0"/>
              </a:rPr>
              <a:t> established its sleep healthcare business in 2014. </a:t>
            </a:r>
            <a:r>
              <a:rPr lang="en-US" sz="1600" dirty="0" err="1">
                <a:effectLst/>
                <a:latin typeface="Helvetica" pitchFamily="2" charset="0"/>
                <a:ea typeface="DengXian" panose="02010600030101010101" pitchFamily="2" charset="-122"/>
                <a:cs typeface="Times New Roman" panose="02020603050405020304" pitchFamily="18" charset="0"/>
              </a:rPr>
              <a:t>AmLife</a:t>
            </a:r>
            <a:r>
              <a:rPr lang="en-US" sz="1600" dirty="0">
                <a:effectLst/>
                <a:latin typeface="Helvetica" pitchFamily="2" charset="0"/>
                <a:ea typeface="DengXian" panose="02010600030101010101" pitchFamily="2" charset="-122"/>
                <a:cs typeface="Times New Roman" panose="02020603050405020304" pitchFamily="18" charset="0"/>
              </a:rPr>
              <a:t> has pioneered the combination of bedding equipment and Japan’s state-of-the-art technology to expand the unlimited potential of the sleep healthcare market, providing a brand new health solution for modern-day people, which they can use every day. As an organization that cares for its community, </a:t>
            </a:r>
            <a:r>
              <a:rPr lang="en-US" sz="1600" dirty="0" err="1">
                <a:effectLst/>
                <a:latin typeface="Helvetica" pitchFamily="2" charset="0"/>
                <a:ea typeface="DengXian" panose="02010600030101010101" pitchFamily="2" charset="-122"/>
                <a:cs typeface="Times New Roman" panose="02020603050405020304" pitchFamily="18" charset="0"/>
              </a:rPr>
              <a:t>AmLife</a:t>
            </a:r>
            <a:r>
              <a:rPr lang="en-US" sz="1600" dirty="0">
                <a:effectLst/>
                <a:latin typeface="Helvetica" pitchFamily="2" charset="0"/>
                <a:ea typeface="DengXian" panose="02010600030101010101" pitchFamily="2" charset="-122"/>
                <a:cs typeface="Times New Roman" panose="02020603050405020304" pitchFamily="18" charset="0"/>
              </a:rPr>
              <a:t> has launched a nationwide health program that helps people tackle the problem of aging from its root, rendering the body more dynamic and rejuvenated. </a:t>
            </a:r>
          </a:p>
          <a:p>
            <a:pPr marL="0" indent="0">
              <a:lnSpc>
                <a:spcPct val="107000"/>
              </a:lnSpc>
              <a:spcAft>
                <a:spcPts val="800"/>
              </a:spcAft>
              <a:buNone/>
            </a:pPr>
            <a:r>
              <a:rPr lang="en-US" sz="1600" dirty="0" err="1">
                <a:effectLst/>
                <a:latin typeface="Helvetica" pitchFamily="2" charset="0"/>
                <a:ea typeface="DengXian" panose="02010600030101010101" pitchFamily="2" charset="-122"/>
                <a:cs typeface="Times New Roman" panose="02020603050405020304" pitchFamily="18" charset="0"/>
              </a:rPr>
              <a:t>AmLife</a:t>
            </a:r>
            <a:r>
              <a:rPr lang="en-US" sz="1600" dirty="0">
                <a:effectLst/>
                <a:latin typeface="Helvetica" pitchFamily="2" charset="0"/>
                <a:ea typeface="DengXian" panose="02010600030101010101" pitchFamily="2" charset="-122"/>
                <a:cs typeface="Times New Roman" panose="02020603050405020304" pitchFamily="18" charset="0"/>
              </a:rPr>
              <a:t> strives to incorporate the healthcare concept into the daily lives of people's households using the “easy to use” and “ultimate winning” marketing strategy. It has developed many popular high-tech products surrounding the “sleep healthcare” concept with sustainable operation as its fundamental development philosophy, building a competent market surveillance team and brand operations team to significantly boost the Company’s brand awareness.</a:t>
            </a:r>
          </a:p>
          <a:p>
            <a:pPr marL="0" indent="0">
              <a:lnSpc>
                <a:spcPct val="107000"/>
              </a:lnSpc>
              <a:spcAft>
                <a:spcPts val="800"/>
              </a:spcAft>
              <a:buNone/>
            </a:pPr>
            <a:r>
              <a:rPr lang="en-US" sz="1600" b="1" dirty="0">
                <a:effectLst/>
                <a:latin typeface="Helvetica" pitchFamily="2" charset="0"/>
                <a:ea typeface="DengXian" panose="02010600030101010101" pitchFamily="2" charset="-122"/>
                <a:cs typeface="Times New Roman" panose="02020603050405020304" pitchFamily="18" charset="0"/>
              </a:rPr>
              <a:t>Activities:</a:t>
            </a:r>
            <a:r>
              <a:rPr lang="en-US" sz="1600" dirty="0">
                <a:effectLst/>
                <a:latin typeface="Helvetica" pitchFamily="2" charset="0"/>
                <a:ea typeface="DengXian" panose="02010600030101010101" pitchFamily="2" charset="-122"/>
                <a:cs typeface="Times New Roman" panose="02020603050405020304" pitchFamily="18" charset="0"/>
              </a:rPr>
              <a:t> </a:t>
            </a:r>
            <a:r>
              <a:rPr lang="en-US" sz="1600" dirty="0" err="1">
                <a:effectLst/>
                <a:latin typeface="Helvetica" pitchFamily="2" charset="0"/>
                <a:ea typeface="DengXian" panose="02010600030101010101" pitchFamily="2" charset="-122"/>
                <a:cs typeface="Times New Roman" panose="02020603050405020304" pitchFamily="18" charset="0"/>
              </a:rPr>
              <a:t>AmLife</a:t>
            </a:r>
            <a:r>
              <a:rPr lang="en-US" sz="1600" dirty="0">
                <a:effectLst/>
                <a:latin typeface="Helvetica" pitchFamily="2" charset="0"/>
                <a:ea typeface="DengXian" panose="02010600030101010101" pitchFamily="2" charset="-122"/>
                <a:cs typeface="Times New Roman" panose="02020603050405020304" pitchFamily="18" charset="0"/>
              </a:rPr>
              <a:t> International conducted a public awareness campaign to promote World Sleep Day and take turns held in </a:t>
            </a:r>
            <a:r>
              <a:rPr lang="en-US" altLang="zh-CN" sz="1600" dirty="0">
                <a:effectLst/>
                <a:latin typeface="Helvetica" pitchFamily="2" charset="0"/>
                <a:ea typeface="DengXian" panose="02010600030101010101" pitchFamily="2" charset="-122"/>
                <a:cs typeface="Times New Roman" panose="02020603050405020304" pitchFamily="18" charset="0"/>
              </a:rPr>
              <a:t>three</a:t>
            </a:r>
            <a:r>
              <a:rPr lang="en-US" sz="1600" dirty="0">
                <a:effectLst/>
                <a:latin typeface="Helvetica" pitchFamily="2" charset="0"/>
                <a:ea typeface="DengXian" panose="02010600030101010101" pitchFamily="2" charset="-122"/>
                <a:cs typeface="Times New Roman" panose="02020603050405020304" pitchFamily="18" charset="0"/>
              </a:rPr>
              <a:t> countries: Malaysia, Hong Kong, and Taiwan.</a:t>
            </a:r>
          </a:p>
        </p:txBody>
      </p:sp>
      <p:sp>
        <p:nvSpPr>
          <p:cNvPr id="4" name="Title 8">
            <a:extLst>
              <a:ext uri="{FF2B5EF4-FFF2-40B4-BE49-F238E27FC236}">
                <a16:creationId xmlns:a16="http://schemas.microsoft.com/office/drawing/2014/main" id="{913D932A-F256-FC40-B21D-B54D1C9829A1}"/>
              </a:ext>
            </a:extLst>
          </p:cNvPr>
          <p:cNvSpPr txBox="1">
            <a:spLocks/>
          </p:cNvSpPr>
          <p:nvPr/>
        </p:nvSpPr>
        <p:spPr>
          <a:xfrm>
            <a:off x="609600" y="274639"/>
            <a:ext cx="10972800" cy="639761"/>
          </a:xfrm>
          <a:prstGeom prst="rect">
            <a:avLst/>
          </a:prstGeom>
        </p:spPr>
        <p:txBody>
          <a:bodyPr/>
          <a:lstStyle>
            <a:lvl1pPr algn="l" defTabSz="913969" rtl="0" eaLnBrk="1" latinLnBrk="0" hangingPunct="1">
              <a:lnSpc>
                <a:spcPct val="90000"/>
              </a:lnSpc>
              <a:spcBef>
                <a:spcPct val="0"/>
              </a:spcBef>
              <a:buNone/>
              <a:defRPr sz="4373" kern="1200">
                <a:solidFill>
                  <a:schemeClr val="tx1"/>
                </a:solidFill>
                <a:latin typeface="+mj-lt"/>
                <a:ea typeface="+mj-ea"/>
                <a:cs typeface="+mj-cs"/>
              </a:defRPr>
            </a:lvl1pPr>
          </a:lstStyle>
          <a:p>
            <a:pPr algn="ctr"/>
            <a:r>
              <a:rPr lang="en-US" altLang="zh-CN" sz="3600" b="1" dirty="0">
                <a:solidFill>
                  <a:srgbClr val="8D027E"/>
                </a:solidFill>
                <a:latin typeface="Optima" panose="02020500000000000000" pitchFamily="18" charset="77"/>
                <a:ea typeface="Optima" panose="02020500000000000000" pitchFamily="18" charset="77"/>
                <a:cs typeface="Optima" panose="02020500000000000000" pitchFamily="18" charset="77"/>
              </a:rPr>
              <a:t>World</a:t>
            </a:r>
            <a:r>
              <a:rPr lang="zh-CN" altLang="en-US" sz="3600" b="1" dirty="0">
                <a:solidFill>
                  <a:srgbClr val="8D027E"/>
                </a:solidFill>
                <a:latin typeface="Optima" panose="02020500000000000000" pitchFamily="18" charset="77"/>
                <a:ea typeface="Optima" panose="02020500000000000000" pitchFamily="18" charset="77"/>
                <a:cs typeface="Optima" panose="02020500000000000000" pitchFamily="18" charset="77"/>
              </a:rPr>
              <a:t> </a:t>
            </a:r>
            <a:r>
              <a:rPr lang="en-US" altLang="zh-CN" sz="3600" b="1" dirty="0">
                <a:solidFill>
                  <a:srgbClr val="8D027E"/>
                </a:solidFill>
                <a:latin typeface="Optima" panose="02020500000000000000" pitchFamily="18" charset="77"/>
                <a:ea typeface="Optima" panose="02020500000000000000" pitchFamily="18" charset="77"/>
                <a:cs typeface="Optima" panose="02020500000000000000" pitchFamily="18" charset="77"/>
              </a:rPr>
              <a:t>Sleep</a:t>
            </a:r>
            <a:r>
              <a:rPr lang="zh-CN" altLang="en-US" sz="3600" b="1" dirty="0">
                <a:solidFill>
                  <a:srgbClr val="8D027E"/>
                </a:solidFill>
                <a:latin typeface="Optima" panose="02020500000000000000" pitchFamily="18" charset="77"/>
                <a:ea typeface="Optima" panose="02020500000000000000" pitchFamily="18" charset="77"/>
                <a:cs typeface="Optima" panose="02020500000000000000" pitchFamily="18" charset="77"/>
              </a:rPr>
              <a:t> </a:t>
            </a:r>
            <a:r>
              <a:rPr lang="en-US" altLang="zh-CN" sz="3600" b="1" dirty="0">
                <a:solidFill>
                  <a:srgbClr val="8D027E"/>
                </a:solidFill>
                <a:latin typeface="Optima" panose="02020500000000000000" pitchFamily="18" charset="77"/>
                <a:ea typeface="Optima" panose="02020500000000000000" pitchFamily="18" charset="77"/>
                <a:cs typeface="Optima" panose="02020500000000000000" pitchFamily="18" charset="77"/>
              </a:rPr>
              <a:t>Day</a:t>
            </a:r>
            <a:r>
              <a:rPr lang="zh-CN" altLang="en-US" sz="3600" b="1" dirty="0">
                <a:solidFill>
                  <a:srgbClr val="8D027E"/>
                </a:solidFill>
                <a:latin typeface="Optima" panose="02020500000000000000" pitchFamily="18" charset="77"/>
                <a:ea typeface="Optima" panose="02020500000000000000" pitchFamily="18" charset="77"/>
                <a:cs typeface="Optima" panose="02020500000000000000" pitchFamily="18" charset="77"/>
              </a:rPr>
              <a:t> </a:t>
            </a:r>
            <a:r>
              <a:rPr lang="en-US" altLang="zh-CN" sz="3600" b="1" dirty="0">
                <a:solidFill>
                  <a:srgbClr val="8D027E"/>
                </a:solidFill>
                <a:latin typeface="Optima" panose="02020500000000000000" pitchFamily="18" charset="77"/>
                <a:ea typeface="Optima" panose="02020500000000000000" pitchFamily="18" charset="77"/>
                <a:cs typeface="Optima" panose="02020500000000000000" pitchFamily="18" charset="77"/>
              </a:rPr>
              <a:t>2023</a:t>
            </a:r>
            <a:r>
              <a:rPr lang="zh-CN" altLang="en-US" sz="3600" b="1" dirty="0">
                <a:solidFill>
                  <a:srgbClr val="8D027E"/>
                </a:solidFill>
                <a:latin typeface="Optima" panose="02020500000000000000" pitchFamily="18" charset="77"/>
                <a:ea typeface="Optima" panose="02020500000000000000" pitchFamily="18" charset="77"/>
                <a:cs typeface="Optima" panose="02020500000000000000" pitchFamily="18" charset="77"/>
              </a:rPr>
              <a:t> </a:t>
            </a:r>
            <a:r>
              <a:rPr lang="en-US" altLang="zh-CN" sz="3600" b="1" dirty="0">
                <a:solidFill>
                  <a:srgbClr val="8D027E"/>
                </a:solidFill>
                <a:latin typeface="Optima" panose="02020500000000000000" pitchFamily="18" charset="77"/>
                <a:ea typeface="Optima" panose="02020500000000000000" pitchFamily="18" charset="77"/>
                <a:cs typeface="Optima" panose="02020500000000000000" pitchFamily="18" charset="77"/>
              </a:rPr>
              <a:t>@</a:t>
            </a:r>
            <a:r>
              <a:rPr lang="zh-CN" altLang="en-US" sz="3600" b="1" dirty="0">
                <a:solidFill>
                  <a:srgbClr val="8D027E"/>
                </a:solidFill>
                <a:latin typeface="Optima" panose="02020500000000000000" pitchFamily="18" charset="77"/>
                <a:ea typeface="Optima" panose="02020500000000000000" pitchFamily="18" charset="77"/>
                <a:cs typeface="Optima" panose="02020500000000000000" pitchFamily="18" charset="77"/>
              </a:rPr>
              <a:t> </a:t>
            </a:r>
            <a:r>
              <a:rPr lang="en-US" altLang="zh-CN" sz="3600" b="1" dirty="0" err="1">
                <a:solidFill>
                  <a:srgbClr val="8D027E"/>
                </a:solidFill>
                <a:latin typeface="Optima" panose="02020500000000000000" pitchFamily="18" charset="77"/>
                <a:ea typeface="Optima" panose="02020500000000000000" pitchFamily="18" charset="77"/>
                <a:cs typeface="Optima" panose="02020500000000000000" pitchFamily="18" charset="77"/>
              </a:rPr>
              <a:t>AmLife</a:t>
            </a:r>
            <a:endParaRPr lang="en-US" sz="3600" b="1" dirty="0">
              <a:solidFill>
                <a:srgbClr val="8D027E"/>
              </a:solidFill>
              <a:latin typeface="Optima" panose="02020500000000000000" pitchFamily="18" charset="77"/>
              <a:ea typeface="Optima" panose="02020500000000000000" pitchFamily="18" charset="77"/>
              <a:cs typeface="Optima" panose="02020500000000000000" pitchFamily="18" charset="77"/>
            </a:endParaRPr>
          </a:p>
        </p:txBody>
      </p:sp>
    </p:spTree>
    <p:extLst>
      <p:ext uri="{BB962C8B-B14F-4D97-AF65-F5344CB8AC3E}">
        <p14:creationId xmlns:p14="http://schemas.microsoft.com/office/powerpoint/2010/main" val="3115148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11E03-723D-4CF6-B86D-FA760C57C1FC}"/>
              </a:ext>
            </a:extLst>
          </p:cNvPr>
          <p:cNvSpPr txBox="1"/>
          <p:nvPr/>
        </p:nvSpPr>
        <p:spPr>
          <a:xfrm>
            <a:off x="3627130" y="179108"/>
            <a:ext cx="51137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Media Release (Newspaper)</a:t>
            </a:r>
            <a:endParaRPr kumimoji="0" lang="en-MY"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FE72D00D-73A0-43E0-AA80-89C1D888F7FD}"/>
              </a:ext>
            </a:extLst>
          </p:cNvPr>
          <p:cNvGrpSpPr/>
          <p:nvPr/>
        </p:nvGrpSpPr>
        <p:grpSpPr>
          <a:xfrm>
            <a:off x="233206" y="751114"/>
            <a:ext cx="3738850" cy="4757058"/>
            <a:chOff x="233205" y="751113"/>
            <a:chExt cx="4046855" cy="5148943"/>
          </a:xfrm>
        </p:grpSpPr>
        <p:pic>
          <p:nvPicPr>
            <p:cNvPr id="4" name="Picture 3">
              <a:extLst>
                <a:ext uri="{FF2B5EF4-FFF2-40B4-BE49-F238E27FC236}">
                  <a16:creationId xmlns:a16="http://schemas.microsoft.com/office/drawing/2014/main" id="{273F7E6C-7341-4831-A711-6EB658F62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05" y="751113"/>
              <a:ext cx="4046855" cy="5148943"/>
            </a:xfrm>
            <a:prstGeom prst="rect">
              <a:avLst/>
            </a:prstGeom>
          </p:spPr>
        </p:pic>
        <p:pic>
          <p:nvPicPr>
            <p:cNvPr id="5" name="Picture 4">
              <a:extLst>
                <a:ext uri="{FF2B5EF4-FFF2-40B4-BE49-F238E27FC236}">
                  <a16:creationId xmlns:a16="http://schemas.microsoft.com/office/drawing/2014/main" id="{7464A8C0-9005-43D0-9813-21EACF31B60B}"/>
                </a:ext>
              </a:extLst>
            </p:cNvPr>
            <p:cNvPicPr>
              <a:picLocks noChangeAspect="1"/>
            </p:cNvPicPr>
            <p:nvPr/>
          </p:nvPicPr>
          <p:blipFill>
            <a:blip r:embed="rId3"/>
            <a:stretch>
              <a:fillRect/>
            </a:stretch>
          </p:blipFill>
          <p:spPr>
            <a:xfrm>
              <a:off x="233205" y="865222"/>
              <a:ext cx="1936326" cy="537615"/>
            </a:xfrm>
            <a:prstGeom prst="rect">
              <a:avLst/>
            </a:prstGeom>
          </p:spPr>
        </p:pic>
        <p:sp>
          <p:nvSpPr>
            <p:cNvPr id="6" name="Rectangle 5">
              <a:extLst>
                <a:ext uri="{FF2B5EF4-FFF2-40B4-BE49-F238E27FC236}">
                  <a16:creationId xmlns:a16="http://schemas.microsoft.com/office/drawing/2014/main" id="{DF68766E-5744-4230-B9B2-5E41FDDFAF4C}"/>
                </a:ext>
              </a:extLst>
            </p:cNvPr>
            <p:cNvSpPr/>
            <p:nvPr/>
          </p:nvSpPr>
          <p:spPr>
            <a:xfrm>
              <a:off x="357809" y="4503846"/>
              <a:ext cx="3816626" cy="13290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6BB3CFCC-1BC3-4274-92F8-530A92B9CF11}"/>
              </a:ext>
            </a:extLst>
          </p:cNvPr>
          <p:cNvGrpSpPr/>
          <p:nvPr/>
        </p:nvGrpSpPr>
        <p:grpSpPr>
          <a:xfrm>
            <a:off x="3989590" y="751115"/>
            <a:ext cx="3413877" cy="5932054"/>
            <a:chOff x="4372007" y="751115"/>
            <a:chExt cx="3413877" cy="5932054"/>
          </a:xfrm>
        </p:grpSpPr>
        <p:pic>
          <p:nvPicPr>
            <p:cNvPr id="8" name="Picture 7">
              <a:extLst>
                <a:ext uri="{FF2B5EF4-FFF2-40B4-BE49-F238E27FC236}">
                  <a16:creationId xmlns:a16="http://schemas.microsoft.com/office/drawing/2014/main" id="{BA1AB1D3-444D-4AF8-BA91-16FA79ED8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2007" y="1134265"/>
              <a:ext cx="3413877" cy="5548904"/>
            </a:xfrm>
            <a:prstGeom prst="rect">
              <a:avLst/>
            </a:prstGeom>
          </p:spPr>
        </p:pic>
        <p:pic>
          <p:nvPicPr>
            <p:cNvPr id="9" name="Picture 8">
              <a:extLst>
                <a:ext uri="{FF2B5EF4-FFF2-40B4-BE49-F238E27FC236}">
                  <a16:creationId xmlns:a16="http://schemas.microsoft.com/office/drawing/2014/main" id="{69D1C5AB-9A62-438F-925A-33D286F13C5C}"/>
                </a:ext>
              </a:extLst>
            </p:cNvPr>
            <p:cNvPicPr>
              <a:picLocks noChangeAspect="1"/>
            </p:cNvPicPr>
            <p:nvPr/>
          </p:nvPicPr>
          <p:blipFill>
            <a:blip r:embed="rId5"/>
            <a:stretch>
              <a:fillRect/>
            </a:stretch>
          </p:blipFill>
          <p:spPr>
            <a:xfrm>
              <a:off x="4534600" y="897896"/>
              <a:ext cx="3052744" cy="405443"/>
            </a:xfrm>
            <a:prstGeom prst="rect">
              <a:avLst/>
            </a:prstGeom>
          </p:spPr>
        </p:pic>
        <p:sp>
          <p:nvSpPr>
            <p:cNvPr id="10" name="Rectangle 9">
              <a:extLst>
                <a:ext uri="{FF2B5EF4-FFF2-40B4-BE49-F238E27FC236}">
                  <a16:creationId xmlns:a16="http://schemas.microsoft.com/office/drawing/2014/main" id="{0039F1D4-04DD-4103-962E-D08F5851D807}"/>
                </a:ext>
              </a:extLst>
            </p:cNvPr>
            <p:cNvSpPr/>
            <p:nvPr/>
          </p:nvSpPr>
          <p:spPr>
            <a:xfrm>
              <a:off x="4404664" y="751115"/>
              <a:ext cx="3381220" cy="58734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3D4C0668-8C9D-449E-A9C6-273858E603F0}"/>
              </a:ext>
            </a:extLst>
          </p:cNvPr>
          <p:cNvPicPr>
            <a:picLocks noChangeAspect="1"/>
          </p:cNvPicPr>
          <p:nvPr/>
        </p:nvPicPr>
        <p:blipFill rotWithShape="1">
          <a:blip r:embed="rId6">
            <a:extLst>
              <a:ext uri="{28A0092B-C50C-407E-A947-70E740481C1C}">
                <a14:useLocalDpi xmlns:a14="http://schemas.microsoft.com/office/drawing/2010/main" val="0"/>
              </a:ext>
            </a:extLst>
          </a:blip>
          <a:srcRect t="21111" b="54127"/>
          <a:stretch/>
        </p:blipFill>
        <p:spPr>
          <a:xfrm>
            <a:off x="7614408" y="1303339"/>
            <a:ext cx="4425391" cy="2374258"/>
          </a:xfrm>
          <a:prstGeom prst="rect">
            <a:avLst/>
          </a:prstGeom>
        </p:spPr>
      </p:pic>
      <p:pic>
        <p:nvPicPr>
          <p:cNvPr id="15" name="Picture 14">
            <a:extLst>
              <a:ext uri="{FF2B5EF4-FFF2-40B4-BE49-F238E27FC236}">
                <a16:creationId xmlns:a16="http://schemas.microsoft.com/office/drawing/2014/main" id="{B396A308-0504-4216-BFF4-6F18DF1DD4C6}"/>
              </a:ext>
            </a:extLst>
          </p:cNvPr>
          <p:cNvPicPr>
            <a:picLocks noChangeAspect="1"/>
          </p:cNvPicPr>
          <p:nvPr/>
        </p:nvPicPr>
        <p:blipFill>
          <a:blip r:embed="rId7"/>
          <a:stretch>
            <a:fillRect/>
          </a:stretch>
        </p:blipFill>
        <p:spPr>
          <a:xfrm>
            <a:off x="7614408" y="856538"/>
            <a:ext cx="2252854" cy="724335"/>
          </a:xfrm>
          <a:prstGeom prst="rect">
            <a:avLst/>
          </a:prstGeom>
        </p:spPr>
      </p:pic>
      <p:sp>
        <p:nvSpPr>
          <p:cNvPr id="16" name="Rectangle 15">
            <a:extLst>
              <a:ext uri="{FF2B5EF4-FFF2-40B4-BE49-F238E27FC236}">
                <a16:creationId xmlns:a16="http://schemas.microsoft.com/office/drawing/2014/main" id="{32CF7F1D-4B81-4B1B-A212-F1C19C482640}"/>
              </a:ext>
            </a:extLst>
          </p:cNvPr>
          <p:cNvSpPr/>
          <p:nvPr/>
        </p:nvSpPr>
        <p:spPr>
          <a:xfrm>
            <a:off x="7533403" y="740851"/>
            <a:ext cx="4506396" cy="29367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27130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Life_R.png">
            <a:extLst>
              <a:ext uri="{FF2B5EF4-FFF2-40B4-BE49-F238E27FC236}">
                <a16:creationId xmlns:a16="http://schemas.microsoft.com/office/drawing/2014/main" id="{8E7D787E-ECD7-6F43-919E-C90C4358F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6130" y="1762069"/>
            <a:ext cx="3319740" cy="1969671"/>
          </a:xfrm>
          <a:prstGeom prst="rect">
            <a:avLst/>
          </a:prstGeom>
        </p:spPr>
      </p:pic>
      <p:sp>
        <p:nvSpPr>
          <p:cNvPr id="5" name="TextBox 4">
            <a:extLst>
              <a:ext uri="{FF2B5EF4-FFF2-40B4-BE49-F238E27FC236}">
                <a16:creationId xmlns:a16="http://schemas.microsoft.com/office/drawing/2014/main" id="{BACCC8B8-DF9A-5B45-A59E-0958A39EC310}"/>
              </a:ext>
            </a:extLst>
          </p:cNvPr>
          <p:cNvSpPr txBox="1"/>
          <p:nvPr/>
        </p:nvSpPr>
        <p:spPr>
          <a:xfrm>
            <a:off x="3628393" y="4232189"/>
            <a:ext cx="4935215" cy="461665"/>
          </a:xfrm>
          <a:prstGeom prst="rect">
            <a:avLst/>
          </a:prstGeom>
          <a:noFill/>
        </p:spPr>
        <p:txBody>
          <a:bodyPr wrap="square" rtlCol="0">
            <a:spAutoFit/>
          </a:bodyPr>
          <a:lstStyle/>
          <a:p>
            <a:pPr algn="ctr"/>
            <a:r>
              <a:rPr lang="en-US" altLang="zh-CN" sz="2400" dirty="0">
                <a:latin typeface="Optima" panose="02020500000000000000" pitchFamily="18" charset="77"/>
                <a:ea typeface="Optima" panose="02020500000000000000" pitchFamily="18" charset="77"/>
                <a:cs typeface="Optima" panose="02020500000000000000" pitchFamily="18" charset="77"/>
              </a:rPr>
              <a:t>Recharge</a:t>
            </a:r>
            <a:r>
              <a:rPr lang="zh-CN" altLang="en-US" sz="2400" dirty="0">
                <a:latin typeface="Optima" panose="02020500000000000000" pitchFamily="18" charset="77"/>
                <a:ea typeface="Optima" panose="02020500000000000000" pitchFamily="18" charset="77"/>
                <a:cs typeface="Optima" panose="02020500000000000000" pitchFamily="18" charset="77"/>
              </a:rPr>
              <a:t> </a:t>
            </a:r>
            <a:r>
              <a:rPr lang="en-US" altLang="zh-CN" sz="2400" dirty="0">
                <a:latin typeface="Optima" panose="02020500000000000000" pitchFamily="18" charset="77"/>
                <a:ea typeface="Optima" panose="02020500000000000000" pitchFamily="18" charset="77"/>
                <a:cs typeface="Optima" panose="02020500000000000000" pitchFamily="18" charset="77"/>
              </a:rPr>
              <a:t>Your</a:t>
            </a:r>
            <a:r>
              <a:rPr lang="zh-CN" altLang="en-US" sz="2400" dirty="0">
                <a:latin typeface="Optima" panose="02020500000000000000" pitchFamily="18" charset="77"/>
                <a:ea typeface="Optima" panose="02020500000000000000" pitchFamily="18" charset="77"/>
                <a:cs typeface="Optima" panose="02020500000000000000" pitchFamily="18" charset="77"/>
              </a:rPr>
              <a:t> </a:t>
            </a:r>
            <a:r>
              <a:rPr lang="en-US" altLang="zh-CN" sz="2400" dirty="0">
                <a:latin typeface="Optima" panose="02020500000000000000" pitchFamily="18" charset="77"/>
                <a:ea typeface="Optima" panose="02020500000000000000" pitchFamily="18" charset="77"/>
                <a:cs typeface="Optima" panose="02020500000000000000" pitchFamily="18" charset="77"/>
              </a:rPr>
              <a:t>Health</a:t>
            </a:r>
            <a:r>
              <a:rPr lang="zh-CN" altLang="en-US" sz="2400" dirty="0">
                <a:latin typeface="Optima" panose="02020500000000000000" pitchFamily="18" charset="77"/>
                <a:ea typeface="Optima" panose="02020500000000000000" pitchFamily="18" charset="77"/>
                <a:cs typeface="Optima" panose="02020500000000000000" pitchFamily="18" charset="77"/>
              </a:rPr>
              <a:t> </a:t>
            </a:r>
            <a:r>
              <a:rPr lang="en-US" altLang="zh-CN" sz="2400" dirty="0">
                <a:latin typeface="Optima" panose="02020500000000000000" pitchFamily="18" charset="77"/>
                <a:ea typeface="Optima" panose="02020500000000000000" pitchFamily="18" charset="77"/>
                <a:cs typeface="Optima" panose="02020500000000000000" pitchFamily="18" charset="77"/>
              </a:rPr>
              <a:t>In</a:t>
            </a:r>
            <a:r>
              <a:rPr lang="zh-CN" altLang="en-US" sz="2400" dirty="0">
                <a:latin typeface="Optima" panose="02020500000000000000" pitchFamily="18" charset="77"/>
                <a:ea typeface="Optima" panose="02020500000000000000" pitchFamily="18" charset="77"/>
                <a:cs typeface="Optima" panose="02020500000000000000" pitchFamily="18" charset="77"/>
              </a:rPr>
              <a:t> </a:t>
            </a:r>
            <a:r>
              <a:rPr lang="en-US" altLang="zh-CN" sz="2400" dirty="0">
                <a:latin typeface="Optima" panose="02020500000000000000" pitchFamily="18" charset="77"/>
                <a:ea typeface="Optima" panose="02020500000000000000" pitchFamily="18" charset="77"/>
                <a:cs typeface="Optima" panose="02020500000000000000" pitchFamily="18" charset="77"/>
              </a:rPr>
              <a:t>Sleep</a:t>
            </a:r>
            <a:endParaRPr lang="en-US" sz="2400" dirty="0">
              <a:latin typeface="Optima" panose="02020500000000000000" pitchFamily="18" charset="77"/>
              <a:ea typeface="Optima" panose="02020500000000000000" pitchFamily="18" charset="77"/>
              <a:cs typeface="Optima" panose="02020500000000000000" pitchFamily="18" charset="77"/>
            </a:endParaRPr>
          </a:p>
        </p:txBody>
      </p:sp>
    </p:spTree>
    <p:extLst>
      <p:ext uri="{BB962C8B-B14F-4D97-AF65-F5344CB8AC3E}">
        <p14:creationId xmlns:p14="http://schemas.microsoft.com/office/powerpoint/2010/main" val="1533278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8C61F0-94CC-C24C-B03A-A2E96075007A}"/>
              </a:ext>
            </a:extLst>
          </p:cNvPr>
          <p:cNvSpPr txBox="1"/>
          <p:nvPr/>
        </p:nvSpPr>
        <p:spPr>
          <a:xfrm>
            <a:off x="4342956" y="150598"/>
            <a:ext cx="3506088" cy="369332"/>
          </a:xfrm>
          <a:prstGeom prst="rect">
            <a:avLst/>
          </a:prstGeom>
          <a:noFill/>
        </p:spPr>
        <p:txBody>
          <a:bodyPr wrap="none" rtlCol="0">
            <a:spAutoFit/>
          </a:bodyPr>
          <a:lstStyle/>
          <a:p>
            <a:r>
              <a:rPr lang="en-US" altLang="zh-CN" dirty="0">
                <a:latin typeface="Helvetica" pitchFamily="2" charset="0"/>
              </a:rPr>
              <a:t>World</a:t>
            </a:r>
            <a:r>
              <a:rPr lang="zh-CN" altLang="en-US" dirty="0">
                <a:latin typeface="Helvetica" pitchFamily="2" charset="0"/>
              </a:rPr>
              <a:t> </a:t>
            </a:r>
            <a:r>
              <a:rPr lang="en-US" altLang="zh-CN" dirty="0">
                <a:latin typeface="Helvetica" pitchFamily="2" charset="0"/>
              </a:rPr>
              <a:t>Sleep</a:t>
            </a:r>
            <a:r>
              <a:rPr lang="zh-CN" altLang="en-US" dirty="0">
                <a:latin typeface="Helvetica" pitchFamily="2" charset="0"/>
              </a:rPr>
              <a:t> </a:t>
            </a:r>
            <a:r>
              <a:rPr lang="en-US" altLang="zh-CN" dirty="0">
                <a:latin typeface="Helvetica" pitchFamily="2" charset="0"/>
              </a:rPr>
              <a:t>Day</a:t>
            </a:r>
            <a:r>
              <a:rPr lang="zh-CN" altLang="en-US" dirty="0">
                <a:latin typeface="Helvetica" pitchFamily="2" charset="0"/>
              </a:rPr>
              <a:t> </a:t>
            </a:r>
            <a:r>
              <a:rPr lang="en-US" altLang="zh-CN" dirty="0">
                <a:latin typeface="Helvetica" pitchFamily="2" charset="0"/>
              </a:rPr>
              <a:t>Opening</a:t>
            </a:r>
            <a:r>
              <a:rPr lang="zh-CN" altLang="en-US" dirty="0">
                <a:latin typeface="Helvetica" pitchFamily="2" charset="0"/>
              </a:rPr>
              <a:t> </a:t>
            </a:r>
            <a:r>
              <a:rPr lang="en-US" altLang="zh-CN" dirty="0">
                <a:latin typeface="Helvetica" pitchFamily="2" charset="0"/>
              </a:rPr>
              <a:t>Video</a:t>
            </a:r>
            <a:endParaRPr lang="en-US" dirty="0">
              <a:latin typeface="Helvetica" pitchFamily="2" charset="0"/>
            </a:endParaRPr>
          </a:p>
        </p:txBody>
      </p:sp>
      <p:pic>
        <p:nvPicPr>
          <p:cNvPr id="5" name="Online Media 4" title="AmLife World Sleep Day 2023 Opening Video">
            <a:hlinkClick r:id="" action="ppaction://media"/>
            <a:extLst>
              <a:ext uri="{FF2B5EF4-FFF2-40B4-BE49-F238E27FC236}">
                <a16:creationId xmlns:a16="http://schemas.microsoft.com/office/drawing/2014/main" id="{6E88DD81-0FA8-4B65-808C-930BD00DCFB1}"/>
              </a:ext>
            </a:extLst>
          </p:cNvPr>
          <p:cNvPicPr>
            <a:picLocks noRot="1" noChangeAspect="1"/>
          </p:cNvPicPr>
          <p:nvPr>
            <a:videoFile r:link="rId1"/>
          </p:nvPr>
        </p:nvPicPr>
        <p:blipFill>
          <a:blip r:embed="rId3"/>
          <a:stretch>
            <a:fillRect/>
          </a:stretch>
        </p:blipFill>
        <p:spPr>
          <a:xfrm>
            <a:off x="1071410" y="715926"/>
            <a:ext cx="10049179" cy="5677786"/>
          </a:xfrm>
          <a:prstGeom prst="rect">
            <a:avLst/>
          </a:prstGeom>
        </p:spPr>
      </p:pic>
    </p:spTree>
    <p:extLst>
      <p:ext uri="{BB962C8B-B14F-4D97-AF65-F5344CB8AC3E}">
        <p14:creationId xmlns:p14="http://schemas.microsoft.com/office/powerpoint/2010/main" val="236426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tall building with many windows&#10;&#10;Description automatically generated with low confidence">
            <a:extLst>
              <a:ext uri="{FF2B5EF4-FFF2-40B4-BE49-F238E27FC236}">
                <a16:creationId xmlns:a16="http://schemas.microsoft.com/office/drawing/2014/main" id="{BB1EAB0A-5B92-4246-800E-596EC53541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0" y="0"/>
            <a:ext cx="12234480" cy="6858000"/>
          </a:xfrm>
          <a:prstGeom prst="rect">
            <a:avLst/>
          </a:prstGeom>
        </p:spPr>
      </p:pic>
      <p:sp>
        <p:nvSpPr>
          <p:cNvPr id="4" name="Content Placeholder 2">
            <a:extLst>
              <a:ext uri="{FF2B5EF4-FFF2-40B4-BE49-F238E27FC236}">
                <a16:creationId xmlns:a16="http://schemas.microsoft.com/office/drawing/2014/main" id="{EC3000D8-07D2-40BB-B0D2-FA821A7B1CBC}"/>
              </a:ext>
            </a:extLst>
          </p:cNvPr>
          <p:cNvSpPr txBox="1">
            <a:spLocks/>
          </p:cNvSpPr>
          <p:nvPr/>
        </p:nvSpPr>
        <p:spPr>
          <a:xfrm>
            <a:off x="6368771" y="2293936"/>
            <a:ext cx="5842992" cy="6388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spc="300" dirty="0">
                <a:latin typeface="Arial" panose="020B0604020202020204" pitchFamily="34" charset="0"/>
                <a:cs typeface="Arial" panose="020B0604020202020204" pitchFamily="34" charset="0"/>
              </a:rPr>
              <a:t>MALAYSIA</a:t>
            </a:r>
            <a:endParaRPr lang="en-US" sz="2400" spc="3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9A202DE-3FF7-4676-96DE-6686EACEDE15}"/>
              </a:ext>
            </a:extLst>
          </p:cNvPr>
          <p:cNvSpPr txBox="1"/>
          <p:nvPr/>
        </p:nvSpPr>
        <p:spPr>
          <a:xfrm>
            <a:off x="6723893" y="2932815"/>
            <a:ext cx="5132748" cy="1938992"/>
          </a:xfrm>
          <a:prstGeom prst="rect">
            <a:avLst/>
          </a:prstGeom>
          <a:noFill/>
        </p:spPr>
        <p:txBody>
          <a:bodyPr wrap="square" rtlCol="0">
            <a:spAutoFit/>
          </a:bodyPr>
          <a:lstStyle/>
          <a:p>
            <a:r>
              <a:rPr lang="en-US" altLang="zh-CN" sz="2400" b="1" dirty="0">
                <a:solidFill>
                  <a:prstClr val="black"/>
                </a:solidFill>
                <a:latin typeface="Arial" panose="020B0604020202020204" pitchFamily="34" charset="0"/>
                <a:ea typeface="宋体"/>
                <a:cs typeface="Arial" panose="020B0604020202020204" pitchFamily="34" charset="0"/>
              </a:rPr>
              <a:t>Date</a:t>
            </a:r>
            <a:r>
              <a:rPr lang="en-US" altLang="zh-CN" sz="2400" dirty="0">
                <a:solidFill>
                  <a:prstClr val="black"/>
                </a:solidFill>
                <a:latin typeface="Arial" panose="020B0604020202020204" pitchFamily="34" charset="0"/>
                <a:ea typeface="宋体"/>
                <a:cs typeface="Arial" panose="020B0604020202020204" pitchFamily="34" charset="0"/>
              </a:rPr>
              <a:t> :</a:t>
            </a:r>
            <a:r>
              <a:rPr lang="zh-CN" altLang="en-US" sz="2400" dirty="0">
                <a:solidFill>
                  <a:prstClr val="black"/>
                </a:solidFill>
                <a:latin typeface="Arial" panose="020B0604020202020204" pitchFamily="34" charset="0"/>
                <a:ea typeface="宋体"/>
                <a:cs typeface="Arial" panose="020B0604020202020204" pitchFamily="34" charset="0"/>
              </a:rPr>
              <a:t> </a:t>
            </a:r>
            <a:r>
              <a:rPr lang="en-US" altLang="zh-CN" sz="2800" b="1" dirty="0">
                <a:solidFill>
                  <a:srgbClr val="8D027E"/>
                </a:solidFill>
                <a:latin typeface="Arial" panose="020B0604020202020204" pitchFamily="34" charset="0"/>
                <a:ea typeface="宋体"/>
                <a:cs typeface="Arial" panose="020B0604020202020204" pitchFamily="34" charset="0"/>
              </a:rPr>
              <a:t>05</a:t>
            </a:r>
            <a:r>
              <a:rPr lang="zh-CN" altLang="en-US" sz="2800" b="1" dirty="0">
                <a:solidFill>
                  <a:srgbClr val="8D027E"/>
                </a:solidFill>
                <a:latin typeface="Arial" panose="020B0604020202020204" pitchFamily="34" charset="0"/>
                <a:ea typeface="宋体"/>
                <a:cs typeface="Arial" panose="020B0604020202020204" pitchFamily="34" charset="0"/>
              </a:rPr>
              <a:t> </a:t>
            </a:r>
            <a:r>
              <a:rPr lang="en-US" altLang="zh-CN" sz="2800" b="1" dirty="0">
                <a:solidFill>
                  <a:srgbClr val="8D027E"/>
                </a:solidFill>
                <a:latin typeface="Arial" panose="020B0604020202020204" pitchFamily="34" charset="0"/>
                <a:ea typeface="宋体"/>
                <a:cs typeface="Arial" panose="020B0604020202020204" pitchFamily="34" charset="0"/>
              </a:rPr>
              <a:t>March</a:t>
            </a:r>
            <a:r>
              <a:rPr lang="zh-CN" altLang="en-US" sz="2800" b="1" dirty="0">
                <a:solidFill>
                  <a:srgbClr val="8D027E"/>
                </a:solidFill>
                <a:latin typeface="Arial" panose="020B0604020202020204" pitchFamily="34" charset="0"/>
                <a:ea typeface="宋体"/>
                <a:cs typeface="Arial" panose="020B0604020202020204" pitchFamily="34" charset="0"/>
              </a:rPr>
              <a:t> </a:t>
            </a:r>
            <a:r>
              <a:rPr lang="en-US" altLang="zh-CN" sz="2800" b="1" dirty="0">
                <a:solidFill>
                  <a:srgbClr val="8D027E"/>
                </a:solidFill>
                <a:latin typeface="Arial" panose="020B0604020202020204" pitchFamily="34" charset="0"/>
                <a:ea typeface="宋体"/>
                <a:cs typeface="Arial" panose="020B0604020202020204" pitchFamily="34" charset="0"/>
              </a:rPr>
              <a:t>2023</a:t>
            </a:r>
            <a:r>
              <a:rPr lang="zh-CN" altLang="en-US" sz="2400" dirty="0">
                <a:solidFill>
                  <a:prstClr val="black"/>
                </a:solidFill>
                <a:latin typeface="Arial" panose="020B0604020202020204" pitchFamily="34" charset="0"/>
                <a:ea typeface="宋体"/>
                <a:cs typeface="Arial" panose="020B0604020202020204" pitchFamily="34" charset="0"/>
              </a:rPr>
              <a:t> </a:t>
            </a:r>
            <a:r>
              <a:rPr lang="en-US" altLang="zh-CN" sz="2400" dirty="0">
                <a:solidFill>
                  <a:prstClr val="black"/>
                </a:solidFill>
                <a:latin typeface="Arial" panose="020B0604020202020204" pitchFamily="34" charset="0"/>
                <a:ea typeface="宋体"/>
                <a:cs typeface="Arial" panose="020B0604020202020204" pitchFamily="34" charset="0"/>
              </a:rPr>
              <a:t>(Sunday)</a:t>
            </a:r>
          </a:p>
          <a:p>
            <a:r>
              <a:rPr lang="en-US" altLang="zh-CN" sz="2400" b="1" dirty="0">
                <a:solidFill>
                  <a:prstClr val="black"/>
                </a:solidFill>
                <a:latin typeface="Arial" panose="020B0604020202020204" pitchFamily="34" charset="0"/>
                <a:ea typeface="宋体" panose="02010600030101010101" pitchFamily="2" charset="-122"/>
                <a:cs typeface="Arial" panose="020B0604020202020204" pitchFamily="34" charset="0"/>
              </a:rPr>
              <a:t>Time</a:t>
            </a:r>
            <a:r>
              <a:rPr lang="en-US" altLang="zh-CN" sz="2400" dirty="0">
                <a:solidFill>
                  <a:prstClr val="black"/>
                </a:solidFill>
                <a:latin typeface="Arial" panose="020B0604020202020204" pitchFamily="34" charset="0"/>
                <a:ea typeface="宋体" panose="02010600030101010101" pitchFamily="2" charset="-122"/>
                <a:cs typeface="Arial" panose="020B0604020202020204" pitchFamily="34" charset="0"/>
              </a:rPr>
              <a:t> :</a:t>
            </a:r>
            <a:r>
              <a:rPr lang="zh-CN" altLang="en-US" sz="2400" dirty="0">
                <a:solidFill>
                  <a:prstClr val="black"/>
                </a:solidFill>
                <a:latin typeface="Arial" panose="020B0604020202020204" pitchFamily="34" charset="0"/>
                <a:ea typeface="宋体"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ea typeface="宋体" panose="02010600030101010101" pitchFamily="2" charset="-122"/>
                <a:cs typeface="Arial" panose="020B0604020202020204" pitchFamily="34" charset="0"/>
              </a:rPr>
              <a:t>9:00am</a:t>
            </a:r>
            <a:r>
              <a:rPr lang="zh-CN" altLang="en-US" sz="2400" dirty="0">
                <a:solidFill>
                  <a:prstClr val="black"/>
                </a:solidFill>
                <a:latin typeface="Arial" panose="020B0604020202020204" pitchFamily="34" charset="0"/>
                <a:ea typeface="宋体"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ea typeface="宋体" panose="02010600030101010101" pitchFamily="2" charset="-122"/>
                <a:cs typeface="Arial" panose="020B0604020202020204" pitchFamily="34" charset="0"/>
              </a:rPr>
              <a:t>–</a:t>
            </a:r>
            <a:r>
              <a:rPr lang="zh-CN" altLang="en-US" sz="2400" dirty="0">
                <a:solidFill>
                  <a:prstClr val="black"/>
                </a:solidFill>
                <a:latin typeface="Arial" panose="020B0604020202020204" pitchFamily="34" charset="0"/>
                <a:ea typeface="宋体"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ea typeface="宋体" panose="02010600030101010101" pitchFamily="2" charset="-122"/>
                <a:cs typeface="Arial" panose="020B0604020202020204" pitchFamily="34" charset="0"/>
              </a:rPr>
              <a:t>6:00 pm</a:t>
            </a:r>
          </a:p>
          <a:p>
            <a:pPr marL="1165196" indent="-1165196"/>
            <a:r>
              <a:rPr lang="en-US" altLang="zh-CN" sz="2400" b="1" dirty="0">
                <a:solidFill>
                  <a:prstClr val="black"/>
                </a:solidFill>
                <a:latin typeface="Arial" panose="020B0604020202020204" pitchFamily="34" charset="0"/>
                <a:ea typeface="宋体"/>
                <a:cs typeface="Arial" panose="020B0604020202020204" pitchFamily="34" charset="0"/>
              </a:rPr>
              <a:t>Venue</a:t>
            </a:r>
            <a:r>
              <a:rPr lang="en-US" altLang="zh-CN" sz="2400" dirty="0">
                <a:solidFill>
                  <a:prstClr val="black"/>
                </a:solidFill>
                <a:latin typeface="Arial" panose="020B0604020202020204" pitchFamily="34" charset="0"/>
                <a:ea typeface="宋体"/>
                <a:cs typeface="Arial" panose="020B0604020202020204" pitchFamily="34" charset="0"/>
              </a:rPr>
              <a:t> :</a:t>
            </a:r>
            <a:r>
              <a:rPr lang="zh-CN" altLang="en-US" sz="2400" dirty="0">
                <a:solidFill>
                  <a:prstClr val="black"/>
                </a:solidFill>
                <a:latin typeface="Arial" panose="020B0604020202020204" pitchFamily="34" charset="0"/>
                <a:ea typeface="宋体"/>
                <a:cs typeface="Arial" panose="020B0604020202020204" pitchFamily="34" charset="0"/>
              </a:rPr>
              <a:t> </a:t>
            </a:r>
            <a:r>
              <a:rPr lang="en-MY" altLang="zh-CN" sz="2400" dirty="0">
                <a:solidFill>
                  <a:prstClr val="black"/>
                </a:solidFill>
                <a:latin typeface="Arial" panose="020B0604020202020204" pitchFamily="34" charset="0"/>
                <a:ea typeface="宋体"/>
                <a:cs typeface="Arial" panose="020B0604020202020204" pitchFamily="34" charset="0"/>
              </a:rPr>
              <a:t>B</a:t>
            </a:r>
            <a:r>
              <a:rPr lang="en-US" altLang="zh-CN" sz="2400" dirty="0" err="1">
                <a:solidFill>
                  <a:prstClr val="black"/>
                </a:solidFill>
                <a:latin typeface="Arial" panose="020B0604020202020204" pitchFamily="34" charset="0"/>
                <a:ea typeface="宋体"/>
                <a:cs typeface="Arial" panose="020B0604020202020204" pitchFamily="34" charset="0"/>
              </a:rPr>
              <a:t>erjaya</a:t>
            </a:r>
            <a:r>
              <a:rPr lang="en-US" altLang="zh-CN" sz="2400" dirty="0">
                <a:solidFill>
                  <a:prstClr val="black"/>
                </a:solidFill>
                <a:latin typeface="Arial" panose="020B0604020202020204" pitchFamily="34" charset="0"/>
                <a:ea typeface="宋体"/>
                <a:cs typeface="Arial" panose="020B0604020202020204" pitchFamily="34" charset="0"/>
              </a:rPr>
              <a:t> Times Square Hotel, Kuala</a:t>
            </a:r>
            <a:r>
              <a:rPr lang="zh-CN" altLang="en-US" sz="2400" dirty="0">
                <a:solidFill>
                  <a:prstClr val="black"/>
                </a:solidFill>
                <a:latin typeface="Arial" panose="020B0604020202020204" pitchFamily="34" charset="0"/>
                <a:ea typeface="宋体"/>
                <a:cs typeface="Arial" panose="020B0604020202020204" pitchFamily="34" charset="0"/>
              </a:rPr>
              <a:t> </a:t>
            </a:r>
            <a:r>
              <a:rPr lang="en-US" altLang="zh-CN" sz="2400" dirty="0">
                <a:solidFill>
                  <a:prstClr val="black"/>
                </a:solidFill>
                <a:latin typeface="Arial" panose="020B0604020202020204" pitchFamily="34" charset="0"/>
                <a:ea typeface="宋体"/>
                <a:cs typeface="Arial" panose="020B0604020202020204" pitchFamily="34" charset="0"/>
              </a:rPr>
              <a:t>Lumpur</a:t>
            </a:r>
            <a:r>
              <a:rPr lang="zh-CN" altLang="en-US" sz="2400" dirty="0">
                <a:solidFill>
                  <a:prstClr val="black"/>
                </a:solidFill>
                <a:latin typeface="Arial" panose="020B0604020202020204" pitchFamily="34" charset="0"/>
                <a:ea typeface="宋体"/>
                <a:cs typeface="Arial" panose="020B0604020202020204" pitchFamily="34" charset="0"/>
              </a:rPr>
              <a:t> </a:t>
            </a:r>
            <a:br>
              <a:rPr lang="en-MY" altLang="zh-CN" sz="2400" dirty="0">
                <a:solidFill>
                  <a:prstClr val="black"/>
                </a:solidFill>
                <a:latin typeface="Arial" panose="020B0604020202020204" pitchFamily="34" charset="0"/>
                <a:ea typeface="宋体"/>
                <a:cs typeface="Arial" panose="020B0604020202020204" pitchFamily="34" charset="0"/>
              </a:rPr>
            </a:br>
            <a:r>
              <a:rPr lang="en-US" altLang="zh-CN" sz="2000" dirty="0">
                <a:solidFill>
                  <a:prstClr val="black"/>
                </a:solidFill>
                <a:latin typeface="Arial" panose="020B0604020202020204" pitchFamily="34" charset="0"/>
                <a:ea typeface="宋体"/>
                <a:cs typeface="Arial" panose="020B0604020202020204" pitchFamily="34" charset="0"/>
              </a:rPr>
              <a:t>(Manhattan Ballroom, Level 14)</a:t>
            </a:r>
            <a:endParaRPr lang="en-US" sz="2400" b="1" dirty="0">
              <a:solidFill>
                <a:prstClr val="black"/>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611707D-C0C2-AF49-93E9-B5A235DFABC7}"/>
              </a:ext>
            </a:extLst>
          </p:cNvPr>
          <p:cNvSpPr/>
          <p:nvPr/>
        </p:nvSpPr>
        <p:spPr>
          <a:xfrm>
            <a:off x="5725871" y="1671941"/>
            <a:ext cx="7128792" cy="523220"/>
          </a:xfrm>
          <a:prstGeom prst="rect">
            <a:avLst/>
          </a:prstGeom>
        </p:spPr>
        <p:txBody>
          <a:bodyPr wrap="square">
            <a:spAutoFit/>
          </a:bodyPr>
          <a:lstStyle/>
          <a:p>
            <a:pPr algn="ctr"/>
            <a:r>
              <a:rPr lang="zh-CN" altLang="en-US" sz="2800" dirty="0">
                <a:solidFill>
                  <a:schemeClr val="bg1"/>
                </a:solidFill>
                <a:effectLst>
                  <a:outerShdw blurRad="50800" dist="38100" dir="2700000" algn="tl" rotWithShape="0">
                    <a:prstClr val="black">
                      <a:alpha val="40000"/>
                    </a:prstClr>
                  </a:outerShdw>
                </a:effectLst>
                <a:latin typeface="Arial" panose="020B0604020202020204" pitchFamily="34" charset="0"/>
                <a:ea typeface="SimHei" panose="02010609060101010101" pitchFamily="49" charset="-122"/>
                <a:cs typeface="Arial" panose="020B0604020202020204" pitchFamily="34" charset="0"/>
              </a:rPr>
              <a:t>世界睡眠日 </a:t>
            </a:r>
            <a:r>
              <a:rPr lang="en-US" altLang="zh-CN" sz="2800" dirty="0">
                <a:solidFill>
                  <a:schemeClr val="bg1"/>
                </a:solidFill>
                <a:effectLst>
                  <a:outerShdw blurRad="50800" dist="38100" dir="2700000" algn="tl" rotWithShape="0">
                    <a:prstClr val="black">
                      <a:alpha val="40000"/>
                    </a:prstClr>
                  </a:outerShdw>
                </a:effectLst>
                <a:latin typeface="Arial" panose="020B0604020202020204" pitchFamily="34" charset="0"/>
                <a:ea typeface="SimHei" panose="02010609060101010101" pitchFamily="49" charset="-122"/>
                <a:cs typeface="Arial" panose="020B0604020202020204" pitchFamily="34" charset="0"/>
              </a:rPr>
              <a:t>2023</a:t>
            </a:r>
            <a:endParaRPr lang="en-US" sz="1200" dirty="0">
              <a:solidFill>
                <a:schemeClr val="bg1"/>
              </a:solidFill>
              <a:effectLst>
                <a:outerShdw blurRad="50800" dist="38100" dir="2700000" algn="tl" rotWithShape="0">
                  <a:prstClr val="black">
                    <a:alpha val="40000"/>
                  </a:prstClr>
                </a:outerShdw>
              </a:effectLst>
              <a:latin typeface="Arial" panose="020B0604020202020204" pitchFamily="34" charset="0"/>
              <a:ea typeface="SimHei" panose="02010609060101010101" pitchFamily="49" charset="-122"/>
              <a:cs typeface="Arial" panose="020B0604020202020204" pitchFamily="34" charset="0"/>
            </a:endParaRPr>
          </a:p>
        </p:txBody>
      </p:sp>
      <p:pic>
        <p:nvPicPr>
          <p:cNvPr id="10" name="Picture 9" descr="A picture containing text&#10;&#10;Description automatically generated">
            <a:extLst>
              <a:ext uri="{FF2B5EF4-FFF2-40B4-BE49-F238E27FC236}">
                <a16:creationId xmlns:a16="http://schemas.microsoft.com/office/drawing/2014/main" id="{3F20097A-2232-3543-AB51-8C3F21ECD914}"/>
              </a:ext>
            </a:extLst>
          </p:cNvPr>
          <p:cNvPicPr>
            <a:picLocks noChangeAspect="1"/>
          </p:cNvPicPr>
          <p:nvPr/>
        </p:nvPicPr>
        <p:blipFill rotWithShape="1">
          <a:blip r:embed="rId3"/>
          <a:srcRect r="8930" b="31135"/>
          <a:stretch/>
        </p:blipFill>
        <p:spPr>
          <a:xfrm>
            <a:off x="6881841" y="674460"/>
            <a:ext cx="4816852" cy="1180269"/>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93D17EC9-9A74-234A-82E5-84B9EFC22AD9}"/>
              </a:ext>
            </a:extLst>
          </p:cNvPr>
          <p:cNvPicPr>
            <a:picLocks/>
          </p:cNvPicPr>
          <p:nvPr/>
        </p:nvPicPr>
        <p:blipFill rotWithShape="1">
          <a:blip r:embed="rId4"/>
          <a:srcRect r="45217" b="5058"/>
          <a:stretch/>
        </p:blipFill>
        <p:spPr>
          <a:xfrm>
            <a:off x="942189" y="334344"/>
            <a:ext cx="864096" cy="861819"/>
          </a:xfrm>
          <a:prstGeom prst="ellipse">
            <a:avLst/>
          </a:prstGeom>
          <a:ln w="6350">
            <a:solidFill>
              <a:schemeClr val="tx1"/>
            </a:solidFill>
          </a:ln>
        </p:spPr>
      </p:pic>
      <p:sp>
        <p:nvSpPr>
          <p:cNvPr id="2" name="TextBox 1">
            <a:extLst>
              <a:ext uri="{FF2B5EF4-FFF2-40B4-BE49-F238E27FC236}">
                <a16:creationId xmlns:a16="http://schemas.microsoft.com/office/drawing/2014/main" id="{CA0F030B-20DB-464A-ABC6-F4D9E414EE96}"/>
              </a:ext>
            </a:extLst>
          </p:cNvPr>
          <p:cNvSpPr txBox="1"/>
          <p:nvPr/>
        </p:nvSpPr>
        <p:spPr>
          <a:xfrm>
            <a:off x="6723894" y="4979418"/>
            <a:ext cx="5132748" cy="367216"/>
          </a:xfrm>
          <a:prstGeom prst="rect">
            <a:avLst/>
          </a:prstGeom>
          <a:solidFill>
            <a:srgbClr val="FFFFFF">
              <a:alpha val="80000"/>
            </a:srgbClr>
          </a:solidFill>
        </p:spPr>
        <p:txBody>
          <a:bodyPr wrap="square" rtlCol="0">
            <a:spAutoFit/>
          </a:bodyPr>
          <a:lstStyle/>
          <a:p>
            <a:pPr>
              <a:lnSpc>
                <a:spcPct val="107000"/>
              </a:lnSpc>
              <a:spcAft>
                <a:spcPts val="800"/>
              </a:spcAft>
            </a:pPr>
            <a:r>
              <a:rPr lang="en-US" b="1" dirty="0">
                <a:latin typeface="Arial" panose="020B0604020202020204" pitchFamily="34" charset="0"/>
                <a:ea typeface="DengXian" panose="02010600030101010101" pitchFamily="2" charset="-122"/>
                <a:cs typeface="Arial" panose="020B0604020202020204" pitchFamily="34" charset="0"/>
              </a:rPr>
              <a:t>Total Participant:</a:t>
            </a:r>
            <a:r>
              <a:rPr lang="en-US" dirty="0">
                <a:latin typeface="Arial" panose="020B0604020202020204" pitchFamily="34" charset="0"/>
                <a:ea typeface="DengXian" panose="02010600030101010101" pitchFamily="2" charset="-122"/>
                <a:cs typeface="Arial" panose="020B0604020202020204" pitchFamily="34" charset="0"/>
              </a:rPr>
              <a:t> </a:t>
            </a:r>
            <a:r>
              <a:rPr lang="en-US" altLang="zh-CN" dirty="0">
                <a:latin typeface="Arial" panose="020B0604020202020204" pitchFamily="34" charset="0"/>
                <a:ea typeface="DengXian" panose="02010600030101010101" pitchFamily="2" charset="-122"/>
                <a:cs typeface="Arial" panose="020B0604020202020204" pitchFamily="34" charset="0"/>
              </a:rPr>
              <a:t>70</a:t>
            </a:r>
            <a:r>
              <a:rPr lang="en-US" dirty="0">
                <a:latin typeface="Arial" panose="020B0604020202020204" pitchFamily="34" charset="0"/>
                <a:ea typeface="DengXian" panose="02010600030101010101" pitchFamily="2" charset="-122"/>
                <a:cs typeface="Arial" panose="020B0604020202020204" pitchFamily="34" charset="0"/>
              </a:rPr>
              <a:t>0</a:t>
            </a:r>
          </a:p>
        </p:txBody>
      </p:sp>
      <p:sp>
        <p:nvSpPr>
          <p:cNvPr id="3" name="Rectangle 2">
            <a:extLst>
              <a:ext uri="{FF2B5EF4-FFF2-40B4-BE49-F238E27FC236}">
                <a16:creationId xmlns:a16="http://schemas.microsoft.com/office/drawing/2014/main" id="{913337DE-82DC-40D9-900A-57B471F8BA1F}"/>
              </a:ext>
            </a:extLst>
          </p:cNvPr>
          <p:cNvSpPr/>
          <p:nvPr/>
        </p:nvSpPr>
        <p:spPr>
          <a:xfrm>
            <a:off x="-21240" y="0"/>
            <a:ext cx="864096" cy="6858000"/>
          </a:xfrm>
          <a:prstGeom prst="rect">
            <a:avLst/>
          </a:prstGeom>
          <a:solidFill>
            <a:srgbClr val="8D0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TextBox 5">
            <a:extLst>
              <a:ext uri="{FF2B5EF4-FFF2-40B4-BE49-F238E27FC236}">
                <a16:creationId xmlns:a16="http://schemas.microsoft.com/office/drawing/2014/main" id="{B052FC54-3BE7-401A-ADF0-763104D6C18C}"/>
              </a:ext>
            </a:extLst>
          </p:cNvPr>
          <p:cNvSpPr txBox="1"/>
          <p:nvPr/>
        </p:nvSpPr>
        <p:spPr>
          <a:xfrm rot="16200000">
            <a:off x="-1270423" y="2980665"/>
            <a:ext cx="3325334" cy="707886"/>
          </a:xfrm>
          <a:prstGeom prst="rect">
            <a:avLst/>
          </a:prstGeom>
          <a:noFill/>
        </p:spPr>
        <p:txBody>
          <a:bodyPr wrap="none" rtlCol="0">
            <a:spAutoFit/>
          </a:bodyPr>
          <a:lstStyle/>
          <a:p>
            <a:r>
              <a:rPr lang="en-MY" sz="4000" spc="600" dirty="0">
                <a:solidFill>
                  <a:schemeClr val="bg1"/>
                </a:solidFill>
                <a:latin typeface="Arial" panose="020B0604020202020204" pitchFamily="34" charset="0"/>
                <a:cs typeface="Arial" panose="020B0604020202020204" pitchFamily="34" charset="0"/>
              </a:rPr>
              <a:t>MALAYSIA</a:t>
            </a:r>
          </a:p>
        </p:txBody>
      </p:sp>
    </p:spTree>
    <p:extLst>
      <p:ext uri="{BB962C8B-B14F-4D97-AF65-F5344CB8AC3E}">
        <p14:creationId xmlns:p14="http://schemas.microsoft.com/office/powerpoint/2010/main" val="135295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39F07B-4BD6-446D-9AA4-546108BD5125}"/>
              </a:ext>
            </a:extLst>
          </p:cNvPr>
          <p:cNvSpPr>
            <a:spLocks noGrp="1"/>
          </p:cNvSpPr>
          <p:nvPr>
            <p:ph idx="4294967295"/>
          </p:nvPr>
        </p:nvSpPr>
        <p:spPr>
          <a:xfrm>
            <a:off x="997526" y="258460"/>
            <a:ext cx="5254991" cy="3510351"/>
          </a:xfrm>
        </p:spPr>
        <p:txBody>
          <a:bodyPr>
            <a:noAutofit/>
          </a:bodyPr>
          <a:lstStyle/>
          <a:p>
            <a:pPr marL="0" indent="0">
              <a:lnSpc>
                <a:spcPct val="100000"/>
              </a:lnSpc>
              <a:spcBef>
                <a:spcPts val="0"/>
              </a:spcBef>
              <a:spcAft>
                <a:spcPts val="600"/>
              </a:spcAft>
              <a:buNone/>
            </a:pPr>
            <a:r>
              <a:rPr lang="en-US" sz="1400" b="1" dirty="0">
                <a:effectLst/>
                <a:latin typeface="Helvetica" pitchFamily="2" charset="0"/>
                <a:ea typeface="DengXian" panose="02010600030101010101" pitchFamily="2" charset="-122"/>
                <a:cs typeface="Times New Roman" panose="02020603050405020304" pitchFamily="18" charset="0"/>
              </a:rPr>
              <a:t>Main Guest Speaker:</a:t>
            </a:r>
          </a:p>
          <a:p>
            <a:pPr marL="0" indent="0">
              <a:lnSpc>
                <a:spcPct val="100000"/>
              </a:lnSpc>
              <a:spcBef>
                <a:spcPts val="0"/>
              </a:spcBef>
              <a:spcAft>
                <a:spcPts val="600"/>
              </a:spcAft>
              <a:buNone/>
            </a:pPr>
            <a:endParaRPr lang="en-US" sz="1400" dirty="0">
              <a:effectLst/>
              <a:latin typeface="Helvetica" pitchFamily="2" charset="0"/>
              <a:ea typeface="DengXian" panose="02010600030101010101" pitchFamily="2" charset="-122"/>
              <a:cs typeface="Times New Roman" panose="02020603050405020304" pitchFamily="18" charset="0"/>
            </a:endParaRPr>
          </a:p>
          <a:p>
            <a:pPr marL="0" indent="0">
              <a:lnSpc>
                <a:spcPct val="100000"/>
              </a:lnSpc>
              <a:spcBef>
                <a:spcPts val="0"/>
              </a:spcBef>
              <a:spcAft>
                <a:spcPts val="600"/>
              </a:spcAft>
              <a:buNone/>
            </a:pPr>
            <a:r>
              <a:rPr lang="en-US" sz="1800" b="1" dirty="0">
                <a:solidFill>
                  <a:srgbClr val="8D027E"/>
                </a:solidFill>
                <a:effectLst/>
                <a:latin typeface="Helvetica" pitchFamily="2" charset="0"/>
                <a:ea typeface="DengXian" panose="02010600030101010101" pitchFamily="2" charset="-122"/>
                <a:cs typeface="Times New Roman" panose="02020603050405020304" pitchFamily="18" charset="0"/>
              </a:rPr>
              <a:t>Dr Ariel B. Neikrug, PhD</a:t>
            </a:r>
            <a:endParaRPr lang="en-US" sz="1400" dirty="0">
              <a:effectLst/>
              <a:latin typeface="Helvetica" pitchFamily="2" charset="0"/>
              <a:ea typeface="DengXian" panose="02010600030101010101" pitchFamily="2" charset="-122"/>
              <a:cs typeface="Times New Roman" panose="02020603050405020304" pitchFamily="18" charset="0"/>
            </a:endParaRPr>
          </a:p>
          <a:p>
            <a:pPr marL="0" indent="0">
              <a:lnSpc>
                <a:spcPct val="100000"/>
              </a:lnSpc>
              <a:spcBef>
                <a:spcPts val="0"/>
              </a:spcBef>
              <a:spcAft>
                <a:spcPts val="600"/>
              </a:spcAft>
              <a:buNone/>
            </a:pPr>
            <a:r>
              <a:rPr lang="en-US" sz="1400" b="1" dirty="0">
                <a:effectLst/>
                <a:latin typeface="Helvetica" pitchFamily="2" charset="0"/>
                <a:ea typeface="DengXian" panose="02010600030101010101" pitchFamily="2" charset="-122"/>
                <a:cs typeface="Times New Roman" panose="02020603050405020304" pitchFamily="18" charset="0"/>
              </a:rPr>
              <a:t>Health clinical psychologist and sleep medicine specialist from the United States</a:t>
            </a:r>
          </a:p>
          <a:p>
            <a:pPr marL="0" indent="0">
              <a:lnSpc>
                <a:spcPct val="100000"/>
              </a:lnSpc>
              <a:spcBef>
                <a:spcPts val="0"/>
              </a:spcBef>
              <a:spcAft>
                <a:spcPts val="600"/>
              </a:spcAft>
              <a:buNone/>
            </a:pPr>
            <a:endParaRPr lang="en-US" sz="1400" dirty="0">
              <a:effectLst/>
              <a:latin typeface="Helvetica" pitchFamily="2" charset="0"/>
              <a:ea typeface="DengXian" panose="02010600030101010101" pitchFamily="2" charset="-122"/>
              <a:cs typeface="Times New Roman" panose="02020603050405020304" pitchFamily="18" charset="0"/>
            </a:endParaRPr>
          </a:p>
          <a:p>
            <a:pPr marL="285750" indent="-285750">
              <a:spcAft>
                <a:spcPts val="1200"/>
              </a:spcAft>
              <a:buFont typeface="Arial" panose="020B0604020202020204" pitchFamily="34" charset="0"/>
              <a:buChar char="•"/>
            </a:pPr>
            <a:r>
              <a:rPr lang="en-MY" sz="1400" dirty="0">
                <a:latin typeface="Arial" panose="020B0604020202020204" pitchFamily="34" charset="0"/>
                <a:ea typeface="SimHei" panose="02010609060101010101" pitchFamily="49" charset="-122"/>
                <a:cs typeface="Arial" panose="020B0604020202020204" pitchFamily="34" charset="0"/>
              </a:rPr>
              <a:t>Assistant Clinical Professor, Psychiatry &amp; Human </a:t>
            </a:r>
            <a:r>
              <a:rPr lang="en-MY" sz="1400" dirty="0" err="1">
                <a:latin typeface="Arial" panose="020B0604020202020204" pitchFamily="34" charset="0"/>
                <a:ea typeface="SimHei" panose="02010609060101010101" pitchFamily="49" charset="-122"/>
                <a:cs typeface="Arial" panose="020B0604020202020204" pitchFamily="34" charset="0"/>
              </a:rPr>
              <a:t>Behavior</a:t>
            </a:r>
            <a:r>
              <a:rPr lang="en-MY" sz="1400" dirty="0">
                <a:latin typeface="Arial" panose="020B0604020202020204" pitchFamily="34" charset="0"/>
                <a:ea typeface="SimHei" panose="02010609060101010101" pitchFamily="49" charset="-122"/>
                <a:cs typeface="Arial" panose="020B0604020202020204" pitchFamily="34" charset="0"/>
              </a:rPr>
              <a:t>, School of Medicine, University of California, Irvine</a:t>
            </a:r>
          </a:p>
          <a:p>
            <a:pPr marL="285750" indent="-285750">
              <a:spcAft>
                <a:spcPts val="1200"/>
              </a:spcAft>
              <a:buFont typeface="Arial" panose="020B0604020202020204" pitchFamily="34" charset="0"/>
              <a:buChar char="•"/>
            </a:pPr>
            <a:r>
              <a:rPr lang="en-US" sz="1400" dirty="0">
                <a:latin typeface="Arial" panose="020B0604020202020204" pitchFamily="34" charset="0"/>
                <a:ea typeface="SimHei" panose="02010609060101010101" pitchFamily="49" charset="-122"/>
                <a:cs typeface="Arial" panose="020B0604020202020204" pitchFamily="34" charset="0"/>
              </a:rPr>
              <a:t>Dr. Neikrug has conducted more than 30 clinical researches and published his research results in international medical journals.</a:t>
            </a:r>
            <a:endParaRPr lang="en-MY" sz="1400" dirty="0">
              <a:latin typeface="Arial" panose="020B0604020202020204" pitchFamily="34" charset="0"/>
              <a:ea typeface="SimHei" panose="02010609060101010101" pitchFamily="49" charset="-122"/>
              <a:cs typeface="Arial" panose="020B0604020202020204" pitchFamily="34" charset="0"/>
            </a:endParaRPr>
          </a:p>
        </p:txBody>
      </p:sp>
      <p:sp>
        <p:nvSpPr>
          <p:cNvPr id="5" name="Content Placeholder 2">
            <a:extLst>
              <a:ext uri="{FF2B5EF4-FFF2-40B4-BE49-F238E27FC236}">
                <a16:creationId xmlns:a16="http://schemas.microsoft.com/office/drawing/2014/main" id="{F69A06FF-AB58-174E-B2BA-A66B6546B640}"/>
              </a:ext>
            </a:extLst>
          </p:cNvPr>
          <p:cNvSpPr txBox="1">
            <a:spLocks/>
          </p:cNvSpPr>
          <p:nvPr/>
        </p:nvSpPr>
        <p:spPr>
          <a:xfrm>
            <a:off x="997525" y="3953131"/>
            <a:ext cx="10621945" cy="2646410"/>
          </a:xfrm>
          <a:prstGeom prst="rect">
            <a:avLst/>
          </a:prstGeom>
        </p:spPr>
        <p:txBody>
          <a:bodyPr vert="horz" lIns="91402" tIns="45704" rIns="91402" bIns="45704" rtlCol="0">
            <a:normAutofit/>
          </a:bodyPr>
          <a:lstStyle>
            <a:lvl1pPr marL="228493" indent="-228493" algn="l" defTabSz="913969" rtl="0" eaLnBrk="1" latinLnBrk="0" hangingPunct="1">
              <a:lnSpc>
                <a:spcPct val="90000"/>
              </a:lnSpc>
              <a:spcBef>
                <a:spcPts val="1000"/>
              </a:spcBef>
              <a:buFont typeface="Arial" panose="020B0604020202020204" pitchFamily="34" charset="0"/>
              <a:buChar char="•"/>
              <a:defRPr sz="2807" kern="1200">
                <a:solidFill>
                  <a:schemeClr val="tx1"/>
                </a:solidFill>
                <a:latin typeface="+mn-lt"/>
                <a:ea typeface="+mn-ea"/>
                <a:cs typeface="+mn-cs"/>
              </a:defRPr>
            </a:lvl1pPr>
            <a:lvl2pPr marL="685477" indent="-228493" algn="l" defTabSz="913969" rtl="0" eaLnBrk="1" latinLnBrk="0" hangingPunct="1">
              <a:lnSpc>
                <a:spcPct val="90000"/>
              </a:lnSpc>
              <a:spcBef>
                <a:spcPts val="500"/>
              </a:spcBef>
              <a:buFont typeface="Arial" panose="020B0604020202020204" pitchFamily="34" charset="0"/>
              <a:buChar char="•"/>
              <a:defRPr sz="2376" kern="1200">
                <a:solidFill>
                  <a:schemeClr val="tx1"/>
                </a:solidFill>
                <a:latin typeface="+mn-lt"/>
                <a:ea typeface="+mn-ea"/>
                <a:cs typeface="+mn-cs"/>
              </a:defRPr>
            </a:lvl2pPr>
            <a:lvl3pPr marL="1142461" indent="-228493" algn="l" defTabSz="913969"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9446"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4pPr>
            <a:lvl5pPr marL="2056431"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5pPr>
            <a:lvl6pPr marL="2513415"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6pPr>
            <a:lvl7pPr marL="2970400"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7pPr>
            <a:lvl8pPr marL="3427385"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8pPr>
            <a:lvl9pPr marL="3884369"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n-US" sz="1400" b="1" dirty="0">
                <a:latin typeface="Helvetica" pitchFamily="2" charset="0"/>
                <a:ea typeface="DengXian" panose="02010600030101010101" pitchFamily="2" charset="-122"/>
                <a:cs typeface="Times New Roman" panose="02020603050405020304" pitchFamily="18" charset="0"/>
              </a:rPr>
              <a:t>Topic: </a:t>
            </a:r>
            <a:r>
              <a:rPr lang="en-US" sz="1400" b="1" dirty="0">
                <a:solidFill>
                  <a:srgbClr val="8D027E"/>
                </a:solidFill>
                <a:latin typeface="Helvetica" pitchFamily="2" charset="0"/>
                <a:ea typeface="DengXian" panose="02010600030101010101" pitchFamily="2" charset="-122"/>
                <a:cs typeface="Times New Roman" panose="02020603050405020304" pitchFamily="18" charset="0"/>
              </a:rPr>
              <a:t>SLEEP AND AGING</a:t>
            </a:r>
            <a:endParaRPr lang="en-US" sz="1400" dirty="0">
              <a:solidFill>
                <a:srgbClr val="8D027E"/>
              </a:solidFill>
              <a:latin typeface="Helvetica" pitchFamily="2" charset="0"/>
              <a:ea typeface="DengXian" panose="02010600030101010101" pitchFamily="2" charset="-122"/>
              <a:cs typeface="Times New Roman" panose="02020603050405020304" pitchFamily="18" charset="0"/>
            </a:endParaRPr>
          </a:p>
          <a:p>
            <a:pPr marL="0" indent="0">
              <a:lnSpc>
                <a:spcPct val="120000"/>
              </a:lnSpc>
              <a:spcBef>
                <a:spcPts val="0"/>
              </a:spcBef>
              <a:spcAft>
                <a:spcPts val="600"/>
              </a:spcAft>
              <a:buFont typeface="Arial" panose="020B0604020202020204" pitchFamily="34" charset="0"/>
              <a:buNone/>
            </a:pPr>
            <a:r>
              <a:rPr lang="en-US" sz="1400" b="1" dirty="0">
                <a:latin typeface="Helvetica" pitchFamily="2" charset="0"/>
                <a:ea typeface="DengXian" panose="02010600030101010101" pitchFamily="2" charset="-122"/>
                <a:cs typeface="Times New Roman" panose="02020603050405020304" pitchFamily="18" charset="0"/>
              </a:rPr>
              <a:t>Insight: </a:t>
            </a:r>
            <a:endParaRPr lang="en-US" sz="1400" dirty="0">
              <a:latin typeface="Helvetica" pitchFamily="2" charset="0"/>
              <a:ea typeface="DengXian" panose="02010600030101010101" pitchFamily="2" charset="-122"/>
              <a:cs typeface="Times New Roman" panose="02020603050405020304" pitchFamily="18" charset="0"/>
            </a:endParaRPr>
          </a:p>
          <a:p>
            <a:pPr marL="0" indent="0">
              <a:lnSpc>
                <a:spcPct val="120000"/>
              </a:lnSpc>
              <a:spcBef>
                <a:spcPts val="0"/>
              </a:spcBef>
              <a:spcAft>
                <a:spcPts val="600"/>
              </a:spcAft>
              <a:buFont typeface="Arial" panose="020B0604020202020204" pitchFamily="34" charset="0"/>
              <a:buNone/>
            </a:pPr>
            <a:r>
              <a:rPr lang="en-US" sz="1400" dirty="0">
                <a:latin typeface="Helvetica" pitchFamily="2" charset="0"/>
                <a:ea typeface="DengXian" panose="02010600030101010101" pitchFamily="2" charset="-122"/>
                <a:cs typeface="Times New Roman" panose="02020603050405020304" pitchFamily="18" charset="0"/>
              </a:rPr>
              <a:t>Sleep is essential for physical and mental health as it helps in rest and recovery, memory consolidation, hormone regulation, immune system support, and emotional regulation. However, insomnia is a common problem with up to 40% of patients in primary care reporting sleep difficulties. Chronic insomnia can increase the risk of cardiovascular disease, oxidative stress, inflammatory response, cortisol and insulin resistance. Sleep disturbances are related to the aging process, disease risk, and pathophysiology such as Alzheimer's disease. It is crucial to prioritize getting at least 7 hours of high-quality sleep, develop a sleep routine, set up a sleep-friendly environment, and seek medical help if needed. Not getting enough sleep can accelerate the aging process.</a:t>
            </a:r>
          </a:p>
        </p:txBody>
      </p:sp>
      <p:pic>
        <p:nvPicPr>
          <p:cNvPr id="2" name="Online Media 1" title="美国睡眠医学专家  教你提升优质睡眠  愈活愈年轻">
            <a:hlinkClick r:id="" action="ppaction://media"/>
            <a:extLst>
              <a:ext uri="{FF2B5EF4-FFF2-40B4-BE49-F238E27FC236}">
                <a16:creationId xmlns:a16="http://schemas.microsoft.com/office/drawing/2014/main" id="{4F02E9F0-EE8A-4B8D-8FD6-267836BCA01F}"/>
              </a:ext>
            </a:extLst>
          </p:cNvPr>
          <p:cNvPicPr>
            <a:picLocks noRot="1" noChangeAspect="1"/>
          </p:cNvPicPr>
          <p:nvPr>
            <a:videoFile r:link="rId1"/>
          </p:nvPr>
        </p:nvPicPr>
        <p:blipFill>
          <a:blip r:embed="rId3"/>
          <a:stretch>
            <a:fillRect/>
          </a:stretch>
        </p:blipFill>
        <p:spPr>
          <a:xfrm>
            <a:off x="6252518" y="352269"/>
            <a:ext cx="5624628" cy="3177915"/>
          </a:xfrm>
          <a:prstGeom prst="rect">
            <a:avLst/>
          </a:prstGeom>
        </p:spPr>
      </p:pic>
      <p:sp>
        <p:nvSpPr>
          <p:cNvPr id="6" name="Rectangle 5">
            <a:extLst>
              <a:ext uri="{FF2B5EF4-FFF2-40B4-BE49-F238E27FC236}">
                <a16:creationId xmlns:a16="http://schemas.microsoft.com/office/drawing/2014/main" id="{670306C4-8BF0-4E21-8AC6-09EE802E3488}"/>
              </a:ext>
            </a:extLst>
          </p:cNvPr>
          <p:cNvSpPr/>
          <p:nvPr/>
        </p:nvSpPr>
        <p:spPr>
          <a:xfrm>
            <a:off x="-21240" y="0"/>
            <a:ext cx="864096" cy="6858000"/>
          </a:xfrm>
          <a:prstGeom prst="rect">
            <a:avLst/>
          </a:prstGeom>
          <a:solidFill>
            <a:srgbClr val="8D0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TextBox 6">
            <a:extLst>
              <a:ext uri="{FF2B5EF4-FFF2-40B4-BE49-F238E27FC236}">
                <a16:creationId xmlns:a16="http://schemas.microsoft.com/office/drawing/2014/main" id="{993A261B-1464-4D12-B126-A8EA1E2A6916}"/>
              </a:ext>
            </a:extLst>
          </p:cNvPr>
          <p:cNvSpPr txBox="1"/>
          <p:nvPr/>
        </p:nvSpPr>
        <p:spPr>
          <a:xfrm rot="16200000">
            <a:off x="-1270423" y="2980665"/>
            <a:ext cx="3325334" cy="707886"/>
          </a:xfrm>
          <a:prstGeom prst="rect">
            <a:avLst/>
          </a:prstGeom>
          <a:noFill/>
        </p:spPr>
        <p:txBody>
          <a:bodyPr wrap="none" rtlCol="0">
            <a:spAutoFit/>
          </a:bodyPr>
          <a:lstStyle/>
          <a:p>
            <a:r>
              <a:rPr lang="en-MY" sz="4000" spc="600" dirty="0">
                <a:solidFill>
                  <a:schemeClr val="bg1"/>
                </a:solidFill>
                <a:latin typeface="Arial" panose="020B0604020202020204" pitchFamily="34" charset="0"/>
                <a:cs typeface="Arial" panose="020B0604020202020204" pitchFamily="34" charset="0"/>
              </a:rPr>
              <a:t>MALAYSIA</a:t>
            </a:r>
          </a:p>
        </p:txBody>
      </p:sp>
    </p:spTree>
    <p:extLst>
      <p:ext uri="{BB962C8B-B14F-4D97-AF65-F5344CB8AC3E}">
        <p14:creationId xmlns:p14="http://schemas.microsoft.com/office/powerpoint/2010/main" val="208848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 慢性病缠身，越老病越多？ 📍 国际医学专家 带您远离疾病、越活越年轻">
            <a:hlinkClick r:id="" action="ppaction://media"/>
            <a:extLst>
              <a:ext uri="{FF2B5EF4-FFF2-40B4-BE49-F238E27FC236}">
                <a16:creationId xmlns:a16="http://schemas.microsoft.com/office/drawing/2014/main" id="{79D717C6-F8EE-4A37-8911-DAB9B56F97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52518" y="358571"/>
            <a:ext cx="5624628" cy="3163853"/>
          </a:xfrm>
          <a:prstGeom prst="rect">
            <a:avLst/>
          </a:prstGeom>
        </p:spPr>
      </p:pic>
      <p:sp>
        <p:nvSpPr>
          <p:cNvPr id="3" name="Content Placeholder 2">
            <a:extLst>
              <a:ext uri="{FF2B5EF4-FFF2-40B4-BE49-F238E27FC236}">
                <a16:creationId xmlns:a16="http://schemas.microsoft.com/office/drawing/2014/main" id="{B439F07B-4BD6-446D-9AA4-546108BD5125}"/>
              </a:ext>
            </a:extLst>
          </p:cNvPr>
          <p:cNvSpPr>
            <a:spLocks noGrp="1"/>
          </p:cNvSpPr>
          <p:nvPr>
            <p:ph idx="4294967295"/>
          </p:nvPr>
        </p:nvSpPr>
        <p:spPr>
          <a:xfrm>
            <a:off x="1022464" y="258460"/>
            <a:ext cx="5230053" cy="3510351"/>
          </a:xfrm>
        </p:spPr>
        <p:txBody>
          <a:bodyPr>
            <a:noAutofit/>
          </a:bodyPr>
          <a:lstStyle/>
          <a:p>
            <a:pPr marL="0" indent="0">
              <a:lnSpc>
                <a:spcPct val="100000"/>
              </a:lnSpc>
              <a:spcBef>
                <a:spcPts val="0"/>
              </a:spcBef>
              <a:spcAft>
                <a:spcPts val="600"/>
              </a:spcAft>
              <a:buNone/>
            </a:pPr>
            <a:r>
              <a:rPr lang="en-US" sz="1400" b="1" dirty="0">
                <a:effectLst/>
                <a:latin typeface="Helvetica" pitchFamily="2" charset="0"/>
                <a:ea typeface="DengXian" panose="02010600030101010101" pitchFamily="2" charset="-122"/>
                <a:cs typeface="Times New Roman" panose="02020603050405020304" pitchFamily="18" charset="0"/>
              </a:rPr>
              <a:t>Main Guest Speaker:</a:t>
            </a:r>
          </a:p>
          <a:p>
            <a:pPr marL="0" indent="0">
              <a:lnSpc>
                <a:spcPct val="100000"/>
              </a:lnSpc>
              <a:spcBef>
                <a:spcPts val="0"/>
              </a:spcBef>
              <a:spcAft>
                <a:spcPts val="600"/>
              </a:spcAft>
              <a:buNone/>
            </a:pPr>
            <a:endParaRPr lang="en-US" sz="1400" dirty="0">
              <a:effectLst/>
              <a:latin typeface="Helvetica" pitchFamily="2" charset="0"/>
              <a:ea typeface="DengXian" panose="02010600030101010101" pitchFamily="2" charset="-122"/>
              <a:cs typeface="Times New Roman" panose="02020603050405020304" pitchFamily="18" charset="0"/>
            </a:endParaRPr>
          </a:p>
          <a:p>
            <a:pPr marL="0" indent="0">
              <a:lnSpc>
                <a:spcPct val="100000"/>
              </a:lnSpc>
              <a:spcBef>
                <a:spcPts val="0"/>
              </a:spcBef>
              <a:spcAft>
                <a:spcPts val="600"/>
              </a:spcAft>
              <a:buNone/>
            </a:pPr>
            <a:r>
              <a:rPr lang="en-US" sz="1800" b="1" dirty="0">
                <a:solidFill>
                  <a:srgbClr val="8D027E"/>
                </a:solidFill>
                <a:effectLst/>
                <a:latin typeface="Helvetica" pitchFamily="2" charset="0"/>
                <a:ea typeface="DengXian" panose="02010600030101010101" pitchFamily="2" charset="-122"/>
                <a:cs typeface="Times New Roman" panose="02020603050405020304" pitchFamily="18" charset="0"/>
              </a:rPr>
              <a:t>Dr. Billy Lee Bing Li</a:t>
            </a:r>
            <a:endParaRPr lang="en-US" sz="1400" dirty="0">
              <a:effectLst/>
              <a:latin typeface="Helvetica" pitchFamily="2" charset="0"/>
              <a:ea typeface="DengXian" panose="02010600030101010101" pitchFamily="2" charset="-122"/>
              <a:cs typeface="Times New Roman" panose="02020603050405020304" pitchFamily="18" charset="0"/>
            </a:endParaRPr>
          </a:p>
          <a:p>
            <a:pPr marL="0" indent="0">
              <a:lnSpc>
                <a:spcPct val="100000"/>
              </a:lnSpc>
              <a:spcBef>
                <a:spcPts val="0"/>
              </a:spcBef>
              <a:spcAft>
                <a:spcPts val="600"/>
              </a:spcAft>
              <a:buNone/>
            </a:pPr>
            <a:r>
              <a:rPr lang="en-US" sz="1400" dirty="0">
                <a:effectLst/>
                <a:latin typeface="Helvetica" pitchFamily="2" charset="0"/>
                <a:ea typeface="DengXian" panose="02010600030101010101" pitchFamily="2" charset="-122"/>
                <a:cs typeface="Times New Roman" panose="02020603050405020304" pitchFamily="18" charset="0"/>
              </a:rPr>
              <a:t>MD, MC, MAIC</a:t>
            </a:r>
          </a:p>
          <a:p>
            <a:pPr marL="0" indent="0">
              <a:lnSpc>
                <a:spcPct val="100000"/>
              </a:lnSpc>
              <a:spcBef>
                <a:spcPts val="0"/>
              </a:spcBef>
              <a:spcAft>
                <a:spcPts val="600"/>
              </a:spcAft>
              <a:buNone/>
            </a:pPr>
            <a:r>
              <a:rPr lang="en-US" sz="1400" dirty="0">
                <a:effectLst/>
                <a:latin typeface="Helvetica" pitchFamily="2" charset="0"/>
                <a:ea typeface="DengXian" panose="02010600030101010101" pitchFamily="2" charset="-122"/>
                <a:cs typeface="Times New Roman" panose="02020603050405020304" pitchFamily="18" charset="0"/>
              </a:rPr>
              <a:t>Appointed Fellow of AMS, F.M.A.S.</a:t>
            </a:r>
          </a:p>
          <a:p>
            <a:pPr marL="0" indent="0">
              <a:lnSpc>
                <a:spcPct val="100000"/>
              </a:lnSpc>
              <a:spcBef>
                <a:spcPts val="0"/>
              </a:spcBef>
              <a:spcAft>
                <a:spcPts val="600"/>
              </a:spcAft>
              <a:buNone/>
            </a:pPr>
            <a:r>
              <a:rPr lang="en-US" sz="1400" b="1" dirty="0">
                <a:effectLst/>
                <a:latin typeface="Helvetica" pitchFamily="2" charset="0"/>
                <a:ea typeface="DengXian" panose="02010600030101010101" pitchFamily="2" charset="-122"/>
                <a:cs typeface="Times New Roman" panose="02020603050405020304" pitchFamily="18" charset="0"/>
              </a:rPr>
              <a:t>Stem Cell Therapy Specialist in Regenerative Medicine</a:t>
            </a:r>
          </a:p>
          <a:p>
            <a:pPr marL="0" indent="0">
              <a:lnSpc>
                <a:spcPct val="100000"/>
              </a:lnSpc>
              <a:spcBef>
                <a:spcPts val="0"/>
              </a:spcBef>
              <a:spcAft>
                <a:spcPts val="600"/>
              </a:spcAft>
              <a:buNone/>
            </a:pPr>
            <a:endParaRPr lang="en-US" sz="1400" dirty="0">
              <a:effectLst/>
              <a:latin typeface="Helvetica" pitchFamily="2" charset="0"/>
              <a:ea typeface="DengXian" panose="02010600030101010101" pitchFamily="2" charset="-122"/>
              <a:cs typeface="Times New Roman" panose="02020603050405020304" pitchFamily="18" charset="0"/>
            </a:endParaRPr>
          </a:p>
          <a:p>
            <a:pPr marL="285750" indent="-285750">
              <a:lnSpc>
                <a:spcPct val="100000"/>
              </a:lnSpc>
              <a:spcBef>
                <a:spcPts val="0"/>
              </a:spcBef>
              <a:spcAft>
                <a:spcPts val="600"/>
              </a:spcAft>
              <a:buFont typeface="Arial" panose="020B0604020202020204" pitchFamily="34" charset="0"/>
              <a:buChar char="•"/>
            </a:pPr>
            <a:r>
              <a:rPr lang="en-US" sz="1400" dirty="0">
                <a:latin typeface="Arial" panose="020B0604020202020204" pitchFamily="34" charset="0"/>
                <a:ea typeface="SimHei" panose="02010609060101010101" pitchFamily="49" charset="-122"/>
                <a:cs typeface="Arial" panose="020B0604020202020204" pitchFamily="34" charset="0"/>
              </a:rPr>
              <a:t>Participated in the stem cell research team directed by UKM</a:t>
            </a:r>
          </a:p>
          <a:p>
            <a:pPr marL="285750" indent="-285750">
              <a:lnSpc>
                <a:spcPct val="100000"/>
              </a:lnSpc>
              <a:spcBef>
                <a:spcPts val="0"/>
              </a:spcBef>
              <a:spcAft>
                <a:spcPts val="600"/>
              </a:spcAft>
              <a:buFont typeface="Arial" panose="020B0604020202020204" pitchFamily="34" charset="0"/>
              <a:buChar char="•"/>
            </a:pPr>
            <a:r>
              <a:rPr lang="en-US" sz="1400" dirty="0">
                <a:latin typeface="Arial" panose="020B0604020202020204" pitchFamily="34" charset="0"/>
                <a:ea typeface="SimHei" panose="02010609060101010101" pitchFamily="49" charset="-122"/>
                <a:cs typeface="Arial" panose="020B0604020202020204" pitchFamily="34" charset="0"/>
              </a:rPr>
              <a:t>Served in Kuala Lumpur Hospital, a Malaysian government-owned public hospital</a:t>
            </a:r>
          </a:p>
          <a:p>
            <a:pPr marL="285750" indent="-285750">
              <a:lnSpc>
                <a:spcPct val="100000"/>
              </a:lnSpc>
              <a:spcBef>
                <a:spcPts val="0"/>
              </a:spcBef>
              <a:spcAft>
                <a:spcPts val="600"/>
              </a:spcAft>
              <a:buFont typeface="Arial" panose="020B0604020202020204" pitchFamily="34" charset="0"/>
              <a:buChar char="•"/>
            </a:pPr>
            <a:r>
              <a:rPr lang="en-US" sz="1400" dirty="0">
                <a:latin typeface="Arial" panose="020B0604020202020204" pitchFamily="34" charset="0"/>
                <a:ea typeface="SimHei" panose="02010609060101010101" pitchFamily="49" charset="-122"/>
                <a:cs typeface="Arial" panose="020B0604020202020204" pitchFamily="34" charset="0"/>
              </a:rPr>
              <a:t>Graduated from Medical University in Russia</a:t>
            </a:r>
          </a:p>
          <a:p>
            <a:pPr marL="285750" indent="-285750">
              <a:lnSpc>
                <a:spcPct val="100000"/>
              </a:lnSpc>
              <a:spcBef>
                <a:spcPts val="0"/>
              </a:spcBef>
              <a:spcAft>
                <a:spcPts val="600"/>
              </a:spcAft>
              <a:buFont typeface="Arial" panose="020B0604020202020204" pitchFamily="34" charset="0"/>
              <a:buChar char="•"/>
            </a:pPr>
            <a:r>
              <a:rPr lang="en-US" sz="1400" dirty="0">
                <a:latin typeface="Arial" panose="020B0604020202020204" pitchFamily="34" charset="0"/>
                <a:ea typeface="SimHei" panose="02010609060101010101" pitchFamily="49" charset="-122"/>
                <a:cs typeface="Arial" panose="020B0604020202020204" pitchFamily="34" charset="0"/>
              </a:rPr>
              <a:t>Regenerative medicine R&amp;D team serves as Chief Medical Director</a:t>
            </a:r>
          </a:p>
        </p:txBody>
      </p:sp>
      <p:sp>
        <p:nvSpPr>
          <p:cNvPr id="5" name="Content Placeholder 2">
            <a:extLst>
              <a:ext uri="{FF2B5EF4-FFF2-40B4-BE49-F238E27FC236}">
                <a16:creationId xmlns:a16="http://schemas.microsoft.com/office/drawing/2014/main" id="{F69A06FF-AB58-174E-B2BA-A66B6546B640}"/>
              </a:ext>
            </a:extLst>
          </p:cNvPr>
          <p:cNvSpPr txBox="1">
            <a:spLocks/>
          </p:cNvSpPr>
          <p:nvPr/>
        </p:nvSpPr>
        <p:spPr>
          <a:xfrm>
            <a:off x="1022463" y="4211590"/>
            <a:ext cx="10597007" cy="2646410"/>
          </a:xfrm>
          <a:prstGeom prst="rect">
            <a:avLst/>
          </a:prstGeom>
        </p:spPr>
        <p:txBody>
          <a:bodyPr vert="horz" lIns="91402" tIns="45704" rIns="91402" bIns="45704" rtlCol="0">
            <a:normAutofit/>
          </a:bodyPr>
          <a:lstStyle>
            <a:lvl1pPr marL="228493" indent="-228493" algn="l" defTabSz="913969" rtl="0" eaLnBrk="1" latinLnBrk="0" hangingPunct="1">
              <a:lnSpc>
                <a:spcPct val="90000"/>
              </a:lnSpc>
              <a:spcBef>
                <a:spcPts val="1000"/>
              </a:spcBef>
              <a:buFont typeface="Arial" panose="020B0604020202020204" pitchFamily="34" charset="0"/>
              <a:buChar char="•"/>
              <a:defRPr sz="2807" kern="1200">
                <a:solidFill>
                  <a:schemeClr val="tx1"/>
                </a:solidFill>
                <a:latin typeface="+mn-lt"/>
                <a:ea typeface="+mn-ea"/>
                <a:cs typeface="+mn-cs"/>
              </a:defRPr>
            </a:lvl1pPr>
            <a:lvl2pPr marL="685477" indent="-228493" algn="l" defTabSz="913969" rtl="0" eaLnBrk="1" latinLnBrk="0" hangingPunct="1">
              <a:lnSpc>
                <a:spcPct val="90000"/>
              </a:lnSpc>
              <a:spcBef>
                <a:spcPts val="500"/>
              </a:spcBef>
              <a:buFont typeface="Arial" panose="020B0604020202020204" pitchFamily="34" charset="0"/>
              <a:buChar char="•"/>
              <a:defRPr sz="2376" kern="1200">
                <a:solidFill>
                  <a:schemeClr val="tx1"/>
                </a:solidFill>
                <a:latin typeface="+mn-lt"/>
                <a:ea typeface="+mn-ea"/>
                <a:cs typeface="+mn-cs"/>
              </a:defRPr>
            </a:lvl2pPr>
            <a:lvl3pPr marL="1142461" indent="-228493" algn="l" defTabSz="913969"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9446"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4pPr>
            <a:lvl5pPr marL="2056431"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5pPr>
            <a:lvl6pPr marL="2513415"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6pPr>
            <a:lvl7pPr marL="2970400"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7pPr>
            <a:lvl8pPr marL="3427385"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8pPr>
            <a:lvl9pPr marL="3884369"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n-US" sz="1400" b="1" dirty="0">
                <a:latin typeface="Helvetica" pitchFamily="2" charset="0"/>
                <a:ea typeface="DengXian" panose="02010600030101010101" pitchFamily="2" charset="-122"/>
                <a:cs typeface="Times New Roman" panose="02020603050405020304" pitchFamily="18" charset="0"/>
              </a:rPr>
              <a:t>Topic: </a:t>
            </a:r>
            <a:r>
              <a:rPr lang="en-US" sz="1400" b="1" dirty="0">
                <a:solidFill>
                  <a:srgbClr val="8D027E"/>
                </a:solidFill>
                <a:latin typeface="Helvetica" pitchFamily="2" charset="0"/>
                <a:ea typeface="DengXian" panose="02010600030101010101" pitchFamily="2" charset="-122"/>
                <a:cs typeface="Times New Roman" panose="02020603050405020304" pitchFamily="18" charset="0"/>
              </a:rPr>
              <a:t>STEM CELL TECHNOLOGY: REGENERATIVE &amp; ANTI-AGING</a:t>
            </a:r>
            <a:endParaRPr lang="en-US" sz="1400" dirty="0">
              <a:solidFill>
                <a:srgbClr val="8D027E"/>
              </a:solidFill>
              <a:latin typeface="Helvetica" pitchFamily="2" charset="0"/>
              <a:ea typeface="DengXian" panose="02010600030101010101" pitchFamily="2" charset="-122"/>
              <a:cs typeface="Times New Roman" panose="02020603050405020304" pitchFamily="18" charset="0"/>
            </a:endParaRPr>
          </a:p>
          <a:p>
            <a:pPr marL="0" indent="0">
              <a:lnSpc>
                <a:spcPct val="120000"/>
              </a:lnSpc>
              <a:spcBef>
                <a:spcPts val="0"/>
              </a:spcBef>
              <a:spcAft>
                <a:spcPts val="600"/>
              </a:spcAft>
              <a:buFont typeface="Arial" panose="020B0604020202020204" pitchFamily="34" charset="0"/>
              <a:buNone/>
            </a:pPr>
            <a:r>
              <a:rPr lang="en-US" sz="1400" b="1" dirty="0">
                <a:latin typeface="Helvetica" pitchFamily="2" charset="0"/>
                <a:ea typeface="DengXian" panose="02010600030101010101" pitchFamily="2" charset="-122"/>
                <a:cs typeface="Times New Roman" panose="02020603050405020304" pitchFamily="18" charset="0"/>
              </a:rPr>
              <a:t>Insight: </a:t>
            </a:r>
            <a:endParaRPr lang="en-US" sz="1400" dirty="0">
              <a:latin typeface="Helvetica" pitchFamily="2" charset="0"/>
              <a:ea typeface="DengXian" panose="02010600030101010101" pitchFamily="2" charset="-122"/>
              <a:cs typeface="Times New Roman" panose="02020603050405020304" pitchFamily="18" charset="0"/>
            </a:endParaRPr>
          </a:p>
          <a:p>
            <a:pPr marL="0" indent="0">
              <a:lnSpc>
                <a:spcPct val="120000"/>
              </a:lnSpc>
              <a:spcBef>
                <a:spcPts val="0"/>
              </a:spcBef>
              <a:spcAft>
                <a:spcPts val="600"/>
              </a:spcAft>
              <a:buFont typeface="Arial" panose="020B0604020202020204" pitchFamily="34" charset="0"/>
              <a:buNone/>
            </a:pPr>
            <a:r>
              <a:rPr lang="en-US" sz="1400" dirty="0">
                <a:latin typeface="Helvetica" pitchFamily="2" charset="0"/>
                <a:ea typeface="DengXian" panose="02010600030101010101" pitchFamily="2" charset="-122"/>
                <a:cs typeface="Times New Roman" panose="02020603050405020304" pitchFamily="18" charset="0"/>
              </a:rPr>
              <a:t>Stem cells play a crucial role in regenerative medicine because they have the unique ability to differentiate into specialized cells, making them a valuable resource for repairing and regenerating damaged tissues and organs. Researchers are exploring the use of stem cells to treat a wide range of medical conditions, including spinal cord injuries, heart disease, and diabetes.</a:t>
            </a:r>
          </a:p>
          <a:p>
            <a:pPr marL="0" indent="0">
              <a:lnSpc>
                <a:spcPct val="120000"/>
              </a:lnSpc>
              <a:spcBef>
                <a:spcPts val="0"/>
              </a:spcBef>
              <a:spcAft>
                <a:spcPts val="600"/>
              </a:spcAft>
              <a:buFont typeface="Arial" panose="020B0604020202020204" pitchFamily="34" charset="0"/>
              <a:buNone/>
            </a:pPr>
            <a:r>
              <a:rPr lang="en-US" sz="1400" dirty="0">
                <a:latin typeface="Helvetica" pitchFamily="2" charset="0"/>
                <a:ea typeface="DengXian" panose="02010600030101010101" pitchFamily="2" charset="-122"/>
                <a:cs typeface="Times New Roman" panose="02020603050405020304" pitchFamily="18" charset="0"/>
              </a:rPr>
              <a:t>In summary, stem cells are a crucial component of regenerative medicine, as they have the unique ability to differentiate into specialized cells and promote tissue regeneration. The use of stem cells in regenerative medicine holds great promise for the treatment of a wide range of medical conditions.</a:t>
            </a:r>
          </a:p>
        </p:txBody>
      </p:sp>
      <p:sp>
        <p:nvSpPr>
          <p:cNvPr id="6" name="Rectangle 5">
            <a:extLst>
              <a:ext uri="{FF2B5EF4-FFF2-40B4-BE49-F238E27FC236}">
                <a16:creationId xmlns:a16="http://schemas.microsoft.com/office/drawing/2014/main" id="{6361175B-9F15-45B3-A176-0741C9ED13CB}"/>
              </a:ext>
            </a:extLst>
          </p:cNvPr>
          <p:cNvSpPr/>
          <p:nvPr/>
        </p:nvSpPr>
        <p:spPr>
          <a:xfrm>
            <a:off x="-21240" y="0"/>
            <a:ext cx="864096" cy="6858000"/>
          </a:xfrm>
          <a:prstGeom prst="rect">
            <a:avLst/>
          </a:prstGeom>
          <a:solidFill>
            <a:srgbClr val="8D0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TextBox 6">
            <a:extLst>
              <a:ext uri="{FF2B5EF4-FFF2-40B4-BE49-F238E27FC236}">
                <a16:creationId xmlns:a16="http://schemas.microsoft.com/office/drawing/2014/main" id="{EC877A33-A12C-4C87-9B73-26E96452E55F}"/>
              </a:ext>
            </a:extLst>
          </p:cNvPr>
          <p:cNvSpPr txBox="1"/>
          <p:nvPr/>
        </p:nvSpPr>
        <p:spPr>
          <a:xfrm rot="16200000">
            <a:off x="-1270423" y="2980665"/>
            <a:ext cx="3325334" cy="707886"/>
          </a:xfrm>
          <a:prstGeom prst="rect">
            <a:avLst/>
          </a:prstGeom>
          <a:noFill/>
        </p:spPr>
        <p:txBody>
          <a:bodyPr wrap="none" rtlCol="0">
            <a:spAutoFit/>
          </a:bodyPr>
          <a:lstStyle/>
          <a:p>
            <a:r>
              <a:rPr lang="en-MY" sz="4000" spc="600" dirty="0">
                <a:solidFill>
                  <a:schemeClr val="bg1"/>
                </a:solidFill>
                <a:latin typeface="Arial" panose="020B0604020202020204" pitchFamily="34" charset="0"/>
                <a:cs typeface="Arial" panose="020B0604020202020204" pitchFamily="34" charset="0"/>
              </a:rPr>
              <a:t>MALAYSIA</a:t>
            </a:r>
          </a:p>
        </p:txBody>
      </p:sp>
    </p:spTree>
    <p:extLst>
      <p:ext uri="{BB962C8B-B14F-4D97-AF65-F5344CB8AC3E}">
        <p14:creationId xmlns:p14="http://schemas.microsoft.com/office/powerpoint/2010/main" val="78292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38388D-96FF-439A-9593-455446FBAFE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91446" y="311766"/>
            <a:ext cx="5236987" cy="6546234"/>
          </a:xfrm>
          <a:prstGeom prst="rect">
            <a:avLst/>
          </a:prstGeom>
        </p:spPr>
      </p:pic>
      <p:pic>
        <p:nvPicPr>
          <p:cNvPr id="8" name="Picture 7">
            <a:extLst>
              <a:ext uri="{FF2B5EF4-FFF2-40B4-BE49-F238E27FC236}">
                <a16:creationId xmlns:a16="http://schemas.microsoft.com/office/drawing/2014/main" id="{6FFF2169-BC80-4EEC-BAA5-3CA51A28ED38}"/>
              </a:ext>
            </a:extLst>
          </p:cNvPr>
          <p:cNvPicPr>
            <a:picLocks noChangeAspect="1"/>
          </p:cNvPicPr>
          <p:nvPr/>
        </p:nvPicPr>
        <p:blipFill>
          <a:blip r:embed="rId4"/>
          <a:stretch>
            <a:fillRect/>
          </a:stretch>
        </p:blipFill>
        <p:spPr>
          <a:xfrm>
            <a:off x="842856" y="29555"/>
            <a:ext cx="3209180" cy="1399738"/>
          </a:xfrm>
          <a:prstGeom prst="rect">
            <a:avLst/>
          </a:prstGeom>
        </p:spPr>
      </p:pic>
      <p:pic>
        <p:nvPicPr>
          <p:cNvPr id="10" name="Picture 9">
            <a:extLst>
              <a:ext uri="{FF2B5EF4-FFF2-40B4-BE49-F238E27FC236}">
                <a16:creationId xmlns:a16="http://schemas.microsoft.com/office/drawing/2014/main" id="{748BAEF5-F8A2-4A89-91F4-C39A2641291D}"/>
              </a:ext>
            </a:extLst>
          </p:cNvPr>
          <p:cNvPicPr>
            <a:picLocks noChangeAspect="1"/>
          </p:cNvPicPr>
          <p:nvPr/>
        </p:nvPicPr>
        <p:blipFill>
          <a:blip r:embed="rId5"/>
          <a:stretch>
            <a:fillRect/>
          </a:stretch>
        </p:blipFill>
        <p:spPr>
          <a:xfrm>
            <a:off x="8365376" y="0"/>
            <a:ext cx="3602536" cy="1056549"/>
          </a:xfrm>
          <a:prstGeom prst="rect">
            <a:avLst/>
          </a:prstGeom>
        </p:spPr>
      </p:pic>
      <p:sp>
        <p:nvSpPr>
          <p:cNvPr id="7" name="Content Placeholder 2">
            <a:extLst>
              <a:ext uri="{FF2B5EF4-FFF2-40B4-BE49-F238E27FC236}">
                <a16:creationId xmlns:a16="http://schemas.microsoft.com/office/drawing/2014/main" id="{E3FA82CD-0B9D-4A7D-8749-F54F0BA80935}"/>
              </a:ext>
            </a:extLst>
          </p:cNvPr>
          <p:cNvSpPr txBox="1">
            <a:spLocks/>
          </p:cNvSpPr>
          <p:nvPr/>
        </p:nvSpPr>
        <p:spPr>
          <a:xfrm>
            <a:off x="6792293" y="1844097"/>
            <a:ext cx="6009698" cy="1175477"/>
          </a:xfrm>
          <a:prstGeom prst="rect">
            <a:avLst/>
          </a:prstGeom>
        </p:spPr>
        <p:txBody>
          <a:bodyPr vert="horz" lIns="91402" tIns="45704" rIns="91402" bIns="45704" rtlCol="0">
            <a:noAutofit/>
          </a:bodyPr>
          <a:lstStyle>
            <a:lvl1pPr marL="228493" indent="-228493" algn="l" defTabSz="913969" rtl="0" eaLnBrk="1" latinLnBrk="0" hangingPunct="1">
              <a:lnSpc>
                <a:spcPct val="90000"/>
              </a:lnSpc>
              <a:spcBef>
                <a:spcPts val="1000"/>
              </a:spcBef>
              <a:buFont typeface="Arial" panose="020B0604020202020204" pitchFamily="34" charset="0"/>
              <a:buChar char="•"/>
              <a:defRPr sz="2807" kern="1200">
                <a:solidFill>
                  <a:schemeClr val="tx1"/>
                </a:solidFill>
                <a:latin typeface="+mn-lt"/>
                <a:ea typeface="+mn-ea"/>
                <a:cs typeface="+mn-cs"/>
              </a:defRPr>
            </a:lvl1pPr>
            <a:lvl2pPr marL="685477" indent="-228493" algn="l" defTabSz="913969" rtl="0" eaLnBrk="1" latinLnBrk="0" hangingPunct="1">
              <a:lnSpc>
                <a:spcPct val="90000"/>
              </a:lnSpc>
              <a:spcBef>
                <a:spcPts val="500"/>
              </a:spcBef>
              <a:buFont typeface="Arial" panose="020B0604020202020204" pitchFamily="34" charset="0"/>
              <a:buChar char="•"/>
              <a:defRPr sz="2376" kern="1200">
                <a:solidFill>
                  <a:schemeClr val="tx1"/>
                </a:solidFill>
                <a:latin typeface="+mn-lt"/>
                <a:ea typeface="+mn-ea"/>
                <a:cs typeface="+mn-cs"/>
              </a:defRPr>
            </a:lvl2pPr>
            <a:lvl3pPr marL="1142461" indent="-228493" algn="l" defTabSz="913969"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9446"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4pPr>
            <a:lvl5pPr marL="2056431"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5pPr>
            <a:lvl6pPr marL="2513415"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6pPr>
            <a:lvl7pPr marL="2970400"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7pPr>
            <a:lvl8pPr marL="3427385"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8pPr>
            <a:lvl9pPr marL="3884369"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altLang="zh-CN" sz="1400" b="1" dirty="0">
                <a:latin typeface="Helvetica" pitchFamily="2" charset="0"/>
                <a:ea typeface="DengXian" panose="02010600030101010101" pitchFamily="2" charset="-122"/>
                <a:cs typeface="Times New Roman" panose="02020603050405020304" pitchFamily="18" charset="0"/>
              </a:rPr>
              <a:t>Sleep Ambassador</a:t>
            </a:r>
            <a:r>
              <a:rPr lang="en-US" sz="1400" b="1" dirty="0">
                <a:latin typeface="Helvetica" pitchFamily="2" charset="0"/>
                <a:ea typeface="DengXian" panose="02010600030101010101" pitchFamily="2" charset="-122"/>
                <a:cs typeface="Times New Roman" panose="02020603050405020304" pitchFamily="18" charset="0"/>
              </a:rPr>
              <a:t>:</a:t>
            </a:r>
            <a:endParaRPr lang="en-US" sz="1400" dirty="0">
              <a:latin typeface="Helvetica" pitchFamily="2" charset="0"/>
              <a:ea typeface="DengXian" panose="02010600030101010101" pitchFamily="2" charset="-122"/>
              <a:cs typeface="Times New Roman" panose="02020603050405020304" pitchFamily="18" charset="0"/>
            </a:endParaRPr>
          </a:p>
          <a:p>
            <a:pPr marL="0" indent="0">
              <a:lnSpc>
                <a:spcPct val="100000"/>
              </a:lnSpc>
              <a:spcBef>
                <a:spcPts val="0"/>
              </a:spcBef>
              <a:spcAft>
                <a:spcPts val="600"/>
              </a:spcAft>
              <a:buFont typeface="Arial" panose="020B0604020202020204" pitchFamily="34" charset="0"/>
              <a:buNone/>
            </a:pPr>
            <a:r>
              <a:rPr lang="en-US" altLang="zh-CN" sz="2000" b="1" dirty="0" err="1">
                <a:solidFill>
                  <a:srgbClr val="8D027E"/>
                </a:solidFill>
                <a:latin typeface="Helvetica" pitchFamily="2" charset="0"/>
                <a:ea typeface="DengXian" panose="02010600030101010101" pitchFamily="2" charset="-122"/>
                <a:cs typeface="Times New Roman" panose="02020603050405020304" pitchFamily="18" charset="0"/>
              </a:rPr>
              <a:t>Siow</a:t>
            </a:r>
            <a:r>
              <a:rPr lang="en-US" altLang="zh-CN" sz="2000" b="1" dirty="0">
                <a:solidFill>
                  <a:srgbClr val="8D027E"/>
                </a:solidFill>
                <a:latin typeface="Helvetica" pitchFamily="2" charset="0"/>
                <a:ea typeface="DengXian" panose="02010600030101010101" pitchFamily="2" charset="-122"/>
                <a:cs typeface="Times New Roman" panose="02020603050405020304" pitchFamily="18" charset="0"/>
              </a:rPr>
              <a:t> Hui Mei</a:t>
            </a:r>
            <a:endParaRPr lang="en-US" sz="1600" dirty="0">
              <a:latin typeface="Helvetica" pitchFamily="2" charset="0"/>
              <a:ea typeface="DengXian" panose="02010600030101010101" pitchFamily="2" charset="-122"/>
              <a:cs typeface="Times New Roman" panose="02020603050405020304" pitchFamily="18" charset="0"/>
            </a:endParaRPr>
          </a:p>
          <a:p>
            <a:pPr marL="0" indent="0">
              <a:lnSpc>
                <a:spcPct val="100000"/>
              </a:lnSpc>
              <a:spcBef>
                <a:spcPts val="0"/>
              </a:spcBef>
              <a:spcAft>
                <a:spcPts val="600"/>
              </a:spcAft>
              <a:buFont typeface="Arial" panose="020B0604020202020204" pitchFamily="34" charset="0"/>
              <a:buNone/>
            </a:pPr>
            <a:r>
              <a:rPr lang="en-US" altLang="zh-CN" sz="1400" b="1" dirty="0">
                <a:latin typeface="Helvetica" pitchFamily="2" charset="0"/>
                <a:ea typeface="DengXian" panose="02010600030101010101" pitchFamily="2" charset="-122"/>
                <a:cs typeface="Times New Roman" panose="02020603050405020304" pitchFamily="18" charset="0"/>
              </a:rPr>
              <a:t>W</a:t>
            </a:r>
            <a:r>
              <a:rPr lang="en-US" sz="1400" b="1" dirty="0">
                <a:latin typeface="Helvetica" pitchFamily="2" charset="0"/>
                <a:ea typeface="DengXian" panose="02010600030101010101" pitchFamily="2" charset="-122"/>
                <a:cs typeface="Times New Roman" panose="02020603050405020304" pitchFamily="18" charset="0"/>
              </a:rPr>
              <a:t>ell-known news anchor and TV host in Malaysia</a:t>
            </a:r>
          </a:p>
        </p:txBody>
      </p:sp>
      <p:sp>
        <p:nvSpPr>
          <p:cNvPr id="9" name="Content Placeholder 2">
            <a:extLst>
              <a:ext uri="{FF2B5EF4-FFF2-40B4-BE49-F238E27FC236}">
                <a16:creationId xmlns:a16="http://schemas.microsoft.com/office/drawing/2014/main" id="{4C52E8C5-F148-46EF-A659-99BC80652738}"/>
              </a:ext>
            </a:extLst>
          </p:cNvPr>
          <p:cNvSpPr txBox="1">
            <a:spLocks/>
          </p:cNvSpPr>
          <p:nvPr/>
        </p:nvSpPr>
        <p:spPr>
          <a:xfrm>
            <a:off x="6792293" y="3160680"/>
            <a:ext cx="4842146" cy="2950188"/>
          </a:xfrm>
          <a:prstGeom prst="rect">
            <a:avLst/>
          </a:prstGeom>
        </p:spPr>
        <p:txBody>
          <a:bodyPr vert="horz" lIns="91402" tIns="45704" rIns="91402" bIns="45704" rtlCol="0">
            <a:noAutofit/>
          </a:bodyPr>
          <a:lstStyle>
            <a:lvl1pPr marL="228493" indent="-228493" algn="l" defTabSz="913969" rtl="0" eaLnBrk="1" latinLnBrk="0" hangingPunct="1">
              <a:lnSpc>
                <a:spcPct val="90000"/>
              </a:lnSpc>
              <a:spcBef>
                <a:spcPts val="1000"/>
              </a:spcBef>
              <a:buFont typeface="Arial" panose="020B0604020202020204" pitchFamily="34" charset="0"/>
              <a:buChar char="•"/>
              <a:defRPr sz="2807" kern="1200">
                <a:solidFill>
                  <a:schemeClr val="tx1"/>
                </a:solidFill>
                <a:latin typeface="+mn-lt"/>
                <a:ea typeface="+mn-ea"/>
                <a:cs typeface="+mn-cs"/>
              </a:defRPr>
            </a:lvl1pPr>
            <a:lvl2pPr marL="685477" indent="-228493" algn="l" defTabSz="913969" rtl="0" eaLnBrk="1" latinLnBrk="0" hangingPunct="1">
              <a:lnSpc>
                <a:spcPct val="90000"/>
              </a:lnSpc>
              <a:spcBef>
                <a:spcPts val="500"/>
              </a:spcBef>
              <a:buFont typeface="Arial" panose="020B0604020202020204" pitchFamily="34" charset="0"/>
              <a:buChar char="•"/>
              <a:defRPr sz="2376" kern="1200">
                <a:solidFill>
                  <a:schemeClr val="tx1"/>
                </a:solidFill>
                <a:latin typeface="+mn-lt"/>
                <a:ea typeface="+mn-ea"/>
                <a:cs typeface="+mn-cs"/>
              </a:defRPr>
            </a:lvl2pPr>
            <a:lvl3pPr marL="1142461" indent="-228493" algn="l" defTabSz="913969"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9446"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4pPr>
            <a:lvl5pPr marL="2056431"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5pPr>
            <a:lvl6pPr marL="2513415"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6pPr>
            <a:lvl7pPr marL="2970400"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7pPr>
            <a:lvl8pPr marL="3427385"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8pPr>
            <a:lvl9pPr marL="3884369" indent="-228493" algn="l" defTabSz="913969" rtl="0" eaLnBrk="1" latinLnBrk="0" hangingPunct="1">
              <a:lnSpc>
                <a:spcPct val="90000"/>
              </a:lnSpc>
              <a:spcBef>
                <a:spcPts val="500"/>
              </a:spcBef>
              <a:buFont typeface="Arial" panose="020B0604020202020204" pitchFamily="34" charset="0"/>
              <a:buChar char="•"/>
              <a:defRPr sz="1728" kern="1200">
                <a:solidFill>
                  <a:schemeClr val="tx1"/>
                </a:solidFill>
                <a:latin typeface="+mn-lt"/>
                <a:ea typeface="+mn-ea"/>
                <a:cs typeface="+mn-cs"/>
              </a:defRPr>
            </a:lvl9pPr>
          </a:lstStyle>
          <a:p>
            <a:pPr marL="0" indent="0">
              <a:buNone/>
            </a:pPr>
            <a:r>
              <a:rPr lang="en-US" sz="1400" dirty="0">
                <a:latin typeface="Helvetica" pitchFamily="2" charset="0"/>
              </a:rPr>
              <a:t>Malaysia's renowned news anchor, </a:t>
            </a:r>
            <a:r>
              <a:rPr lang="en-US" sz="1400" dirty="0" err="1">
                <a:latin typeface="Helvetica" pitchFamily="2" charset="0"/>
              </a:rPr>
              <a:t>Siow</a:t>
            </a:r>
            <a:r>
              <a:rPr lang="en-US" sz="1400" dirty="0">
                <a:latin typeface="Helvetica" pitchFamily="2" charset="0"/>
              </a:rPr>
              <a:t> Hui Mei, not only attended the 2023 World Sleep Day event organized by </a:t>
            </a:r>
            <a:r>
              <a:rPr lang="en-US" sz="1400" dirty="0" err="1">
                <a:latin typeface="Helvetica" pitchFamily="2" charset="0"/>
              </a:rPr>
              <a:t>AmLife</a:t>
            </a:r>
            <a:r>
              <a:rPr lang="en-US" sz="1400" dirty="0">
                <a:latin typeface="Helvetica" pitchFamily="2" charset="0"/>
              </a:rPr>
              <a:t>, but also kicked off this highly acclaimed health conference! </a:t>
            </a:r>
          </a:p>
          <a:p>
            <a:pPr marL="0" indent="0">
              <a:buNone/>
            </a:pPr>
            <a:r>
              <a:rPr lang="en-US" sz="1400" dirty="0" err="1">
                <a:latin typeface="Helvetica" pitchFamily="2" charset="0"/>
              </a:rPr>
              <a:t>Siow</a:t>
            </a:r>
            <a:r>
              <a:rPr lang="en-US" sz="1400" dirty="0">
                <a:latin typeface="Helvetica" pitchFamily="2" charset="0"/>
              </a:rPr>
              <a:t> Hui Mei believes in the importance of sleep. On stage, she openly admitted that as a working mother, sufficient sleep is particularly important and precious to her.</a:t>
            </a:r>
          </a:p>
          <a:p>
            <a:pPr marL="0" indent="0">
              <a:buNone/>
            </a:pPr>
            <a:r>
              <a:rPr lang="en-US" sz="1400" dirty="0" err="1">
                <a:latin typeface="Helvetica" pitchFamily="2" charset="0"/>
              </a:rPr>
              <a:t>Siow</a:t>
            </a:r>
            <a:r>
              <a:rPr lang="en-US" sz="1400" dirty="0">
                <a:latin typeface="Helvetica" pitchFamily="2" charset="0"/>
              </a:rPr>
              <a:t> Hui Mei said she was honored to attend the World Sleep Day event and spread awareness about the importance of good sleep to the public. Finally, she also urged everyone, "Sleep is really important for overall health, so please make sure to get enough sleep!"</a:t>
            </a:r>
            <a:endParaRPr lang="en-MY" sz="1400" dirty="0">
              <a:latin typeface="Helvetica" pitchFamily="2" charset="0"/>
            </a:endParaRPr>
          </a:p>
        </p:txBody>
      </p:sp>
      <p:pic>
        <p:nvPicPr>
          <p:cNvPr id="2" name="Online Media 1" title="体认失眠易显老伤健康 新闻主播 #萧慧敏 莅临支持世界睡眠日活动">
            <a:hlinkClick r:id="" action="ppaction://media"/>
            <a:extLst>
              <a:ext uri="{FF2B5EF4-FFF2-40B4-BE49-F238E27FC236}">
                <a16:creationId xmlns:a16="http://schemas.microsoft.com/office/drawing/2014/main" id="{E03DE85C-E16D-49B4-8EC0-EACD4928C144}"/>
              </a:ext>
            </a:extLst>
          </p:cNvPr>
          <p:cNvPicPr>
            <a:picLocks noRot="1" noChangeAspect="1"/>
          </p:cNvPicPr>
          <p:nvPr>
            <a:videoFile r:link="rId1"/>
          </p:nvPr>
        </p:nvPicPr>
        <p:blipFill>
          <a:blip r:embed="rId6"/>
          <a:stretch>
            <a:fillRect/>
          </a:stretch>
        </p:blipFill>
        <p:spPr>
          <a:xfrm>
            <a:off x="1034074" y="4016045"/>
            <a:ext cx="4697786" cy="2654249"/>
          </a:xfrm>
          <a:prstGeom prst="rect">
            <a:avLst/>
          </a:prstGeom>
        </p:spPr>
      </p:pic>
      <p:sp>
        <p:nvSpPr>
          <p:cNvPr id="11" name="Rectangle 10">
            <a:extLst>
              <a:ext uri="{FF2B5EF4-FFF2-40B4-BE49-F238E27FC236}">
                <a16:creationId xmlns:a16="http://schemas.microsoft.com/office/drawing/2014/main" id="{44EEAB2E-7EA8-45F7-911B-DA87DD0B20EC}"/>
              </a:ext>
            </a:extLst>
          </p:cNvPr>
          <p:cNvSpPr/>
          <p:nvPr/>
        </p:nvSpPr>
        <p:spPr>
          <a:xfrm>
            <a:off x="-21240" y="0"/>
            <a:ext cx="864096" cy="6858000"/>
          </a:xfrm>
          <a:prstGeom prst="rect">
            <a:avLst/>
          </a:prstGeom>
          <a:solidFill>
            <a:srgbClr val="8D0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2" name="TextBox 11">
            <a:extLst>
              <a:ext uri="{FF2B5EF4-FFF2-40B4-BE49-F238E27FC236}">
                <a16:creationId xmlns:a16="http://schemas.microsoft.com/office/drawing/2014/main" id="{C9592D0A-AD12-4A76-9E07-220CB471B8F0}"/>
              </a:ext>
            </a:extLst>
          </p:cNvPr>
          <p:cNvSpPr txBox="1"/>
          <p:nvPr/>
        </p:nvSpPr>
        <p:spPr>
          <a:xfrm rot="16200000">
            <a:off x="-1270423" y="2980665"/>
            <a:ext cx="3325334" cy="707886"/>
          </a:xfrm>
          <a:prstGeom prst="rect">
            <a:avLst/>
          </a:prstGeom>
          <a:noFill/>
        </p:spPr>
        <p:txBody>
          <a:bodyPr wrap="none" rtlCol="0">
            <a:spAutoFit/>
          </a:bodyPr>
          <a:lstStyle/>
          <a:p>
            <a:r>
              <a:rPr lang="en-MY" sz="4000" spc="600" dirty="0">
                <a:solidFill>
                  <a:schemeClr val="bg1"/>
                </a:solidFill>
                <a:latin typeface="Arial" panose="020B0604020202020204" pitchFamily="34" charset="0"/>
                <a:cs typeface="Arial" panose="020B0604020202020204" pitchFamily="34" charset="0"/>
              </a:rPr>
              <a:t>MALAYSIA</a:t>
            </a:r>
          </a:p>
        </p:txBody>
      </p:sp>
    </p:spTree>
    <p:extLst>
      <p:ext uri="{BB962C8B-B14F-4D97-AF65-F5344CB8AC3E}">
        <p14:creationId xmlns:p14="http://schemas.microsoft.com/office/powerpoint/2010/main" val="102202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8FD0C6-01FC-4292-853C-347F2AC5F9BE}"/>
              </a:ext>
            </a:extLst>
          </p:cNvPr>
          <p:cNvPicPr>
            <a:picLocks noChangeAspect="1"/>
          </p:cNvPicPr>
          <p:nvPr/>
        </p:nvPicPr>
        <p:blipFill rotWithShape="1">
          <a:blip r:embed="rId2"/>
          <a:srcRect l="32611" r="34759"/>
          <a:stretch/>
        </p:blipFill>
        <p:spPr>
          <a:xfrm>
            <a:off x="782964" y="174668"/>
            <a:ext cx="3779102" cy="6533964"/>
          </a:xfrm>
          <a:prstGeom prst="rect">
            <a:avLst/>
          </a:prstGeom>
        </p:spPr>
      </p:pic>
      <p:pic>
        <p:nvPicPr>
          <p:cNvPr id="4" name="Picture 3">
            <a:extLst>
              <a:ext uri="{FF2B5EF4-FFF2-40B4-BE49-F238E27FC236}">
                <a16:creationId xmlns:a16="http://schemas.microsoft.com/office/drawing/2014/main" id="{4D522E29-7E04-4B2D-B191-1C8BE16C1EBB}"/>
              </a:ext>
            </a:extLst>
          </p:cNvPr>
          <p:cNvPicPr>
            <a:picLocks noChangeAspect="1"/>
          </p:cNvPicPr>
          <p:nvPr/>
        </p:nvPicPr>
        <p:blipFill rotWithShape="1">
          <a:blip r:embed="rId3"/>
          <a:srcRect l="6637" r="46226"/>
          <a:stretch/>
        </p:blipFill>
        <p:spPr>
          <a:xfrm>
            <a:off x="9518499" y="3516509"/>
            <a:ext cx="2674918" cy="3192123"/>
          </a:xfrm>
          <a:prstGeom prst="rect">
            <a:avLst/>
          </a:prstGeom>
        </p:spPr>
      </p:pic>
      <p:pic>
        <p:nvPicPr>
          <p:cNvPr id="3" name="Picture 2">
            <a:extLst>
              <a:ext uri="{FF2B5EF4-FFF2-40B4-BE49-F238E27FC236}">
                <a16:creationId xmlns:a16="http://schemas.microsoft.com/office/drawing/2014/main" id="{0685806B-5525-4154-8940-931415DF2FC9}"/>
              </a:ext>
            </a:extLst>
          </p:cNvPr>
          <p:cNvPicPr>
            <a:picLocks noChangeAspect="1"/>
          </p:cNvPicPr>
          <p:nvPr/>
        </p:nvPicPr>
        <p:blipFill rotWithShape="1">
          <a:blip r:embed="rId4"/>
          <a:srcRect l="5739" r="5194"/>
          <a:stretch/>
        </p:blipFill>
        <p:spPr>
          <a:xfrm>
            <a:off x="4560164" y="3521345"/>
            <a:ext cx="5006720" cy="3161987"/>
          </a:xfrm>
          <a:prstGeom prst="rect">
            <a:avLst/>
          </a:prstGeom>
        </p:spPr>
      </p:pic>
      <p:pic>
        <p:nvPicPr>
          <p:cNvPr id="1028" name="Picture 4" descr="可能是 2 個人、大家站著、花和文字的圖像">
            <a:extLst>
              <a:ext uri="{FF2B5EF4-FFF2-40B4-BE49-F238E27FC236}">
                <a16:creationId xmlns:a16="http://schemas.microsoft.com/office/drawing/2014/main" id="{56DF2483-B74F-42AE-BA00-D97E9CAB83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65" r="21616"/>
          <a:stretch/>
        </p:blipFill>
        <p:spPr bwMode="auto">
          <a:xfrm>
            <a:off x="8376042" y="159910"/>
            <a:ext cx="3820316" cy="31921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可能是 3 個人、大家站著、室內和顯示的文字是「 W rld Sleep Day March 2023 Sleep is Essential for Health Regenerative Sleep SECRETS TO AGELESSNESS 再生睡眠 不老的秘诀」的圖像">
            <a:extLst>
              <a:ext uri="{FF2B5EF4-FFF2-40B4-BE49-F238E27FC236}">
                <a16:creationId xmlns:a16="http://schemas.microsoft.com/office/drawing/2014/main" id="{B33DF2B6-DDFE-47C7-A9F4-0633351312B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878" r="16046"/>
          <a:stretch/>
        </p:blipFill>
        <p:spPr bwMode="auto">
          <a:xfrm>
            <a:off x="4560164" y="159910"/>
            <a:ext cx="3826711" cy="319696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8180DB01-3EB1-498C-AC85-63045AA11DC1}"/>
              </a:ext>
            </a:extLst>
          </p:cNvPr>
          <p:cNvSpPr/>
          <p:nvPr/>
        </p:nvSpPr>
        <p:spPr>
          <a:xfrm>
            <a:off x="-21240" y="0"/>
            <a:ext cx="864096" cy="6858000"/>
          </a:xfrm>
          <a:prstGeom prst="rect">
            <a:avLst/>
          </a:prstGeom>
          <a:solidFill>
            <a:srgbClr val="8D0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5" name="TextBox 14">
            <a:extLst>
              <a:ext uri="{FF2B5EF4-FFF2-40B4-BE49-F238E27FC236}">
                <a16:creationId xmlns:a16="http://schemas.microsoft.com/office/drawing/2014/main" id="{89484A18-9364-40DE-BF6C-2D98D4867F4E}"/>
              </a:ext>
            </a:extLst>
          </p:cNvPr>
          <p:cNvSpPr txBox="1"/>
          <p:nvPr/>
        </p:nvSpPr>
        <p:spPr>
          <a:xfrm rot="16200000">
            <a:off x="-1270423" y="2980665"/>
            <a:ext cx="3325334" cy="707886"/>
          </a:xfrm>
          <a:prstGeom prst="rect">
            <a:avLst/>
          </a:prstGeom>
          <a:noFill/>
        </p:spPr>
        <p:txBody>
          <a:bodyPr wrap="none" rtlCol="0">
            <a:spAutoFit/>
          </a:bodyPr>
          <a:lstStyle/>
          <a:p>
            <a:r>
              <a:rPr lang="en-MY" sz="4000" spc="600" dirty="0">
                <a:solidFill>
                  <a:schemeClr val="bg1"/>
                </a:solidFill>
                <a:latin typeface="Arial" panose="020B0604020202020204" pitchFamily="34" charset="0"/>
                <a:cs typeface="Arial" panose="020B0604020202020204" pitchFamily="34" charset="0"/>
              </a:rPr>
              <a:t>MALAYSIA</a:t>
            </a:r>
          </a:p>
        </p:txBody>
      </p:sp>
    </p:spTree>
    <p:extLst>
      <p:ext uri="{BB962C8B-B14F-4D97-AF65-F5344CB8AC3E}">
        <p14:creationId xmlns:p14="http://schemas.microsoft.com/office/powerpoint/2010/main" val="3417619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EAB207-2A18-4123-AAC6-EF532EC9F1B1}"/>
              </a:ext>
            </a:extLst>
          </p:cNvPr>
          <p:cNvPicPr>
            <a:picLocks noChangeAspect="1"/>
          </p:cNvPicPr>
          <p:nvPr/>
        </p:nvPicPr>
        <p:blipFill>
          <a:blip r:embed="rId2"/>
          <a:stretch>
            <a:fillRect/>
          </a:stretch>
        </p:blipFill>
        <p:spPr>
          <a:xfrm>
            <a:off x="1065833" y="385590"/>
            <a:ext cx="946533" cy="946533"/>
          </a:xfrm>
          <a:prstGeom prst="rect">
            <a:avLst/>
          </a:prstGeom>
        </p:spPr>
      </p:pic>
      <p:sp>
        <p:nvSpPr>
          <p:cNvPr id="3" name="TextBox 2">
            <a:extLst>
              <a:ext uri="{FF2B5EF4-FFF2-40B4-BE49-F238E27FC236}">
                <a16:creationId xmlns:a16="http://schemas.microsoft.com/office/drawing/2014/main" id="{9D23E454-B80D-48C6-A51F-6385CDDC5F97}"/>
              </a:ext>
            </a:extLst>
          </p:cNvPr>
          <p:cNvSpPr txBox="1"/>
          <p:nvPr/>
        </p:nvSpPr>
        <p:spPr>
          <a:xfrm>
            <a:off x="987797" y="1512753"/>
            <a:ext cx="3040656" cy="2062103"/>
          </a:xfrm>
          <a:prstGeom prst="rect">
            <a:avLst/>
          </a:prstGeom>
          <a:noFill/>
        </p:spPr>
        <p:txBody>
          <a:bodyPr wrap="square" rtlCol="0">
            <a:spAutoFit/>
          </a:bodyPr>
          <a:lstStyle/>
          <a:p>
            <a:r>
              <a:rPr lang="en-MY" sz="2000" b="1" dirty="0">
                <a:latin typeface="Arial" panose="020B0604020202020204" pitchFamily="34" charset="0"/>
                <a:cs typeface="Arial" panose="020B0604020202020204" pitchFamily="34" charset="0"/>
              </a:rPr>
              <a:t>Instagram Story</a:t>
            </a:r>
          </a:p>
          <a:p>
            <a:r>
              <a:rPr lang="en-MY" dirty="0">
                <a:latin typeface="Arial" panose="020B0604020202020204" pitchFamily="34" charset="0"/>
                <a:cs typeface="Arial" panose="020B0604020202020204" pitchFamily="34" charset="0"/>
              </a:rPr>
              <a:t>https://www.instagram.com/s/aGlnaGxpZ2h0OjE3OTgyNTM2NTkzOTg4MTgy?story_media_id=3051512308672326400_6201206566&amp;igshid=MDJmNzVkMjY=</a:t>
            </a:r>
          </a:p>
        </p:txBody>
      </p:sp>
      <p:pic>
        <p:nvPicPr>
          <p:cNvPr id="5" name="Picture 4">
            <a:extLst>
              <a:ext uri="{FF2B5EF4-FFF2-40B4-BE49-F238E27FC236}">
                <a16:creationId xmlns:a16="http://schemas.microsoft.com/office/drawing/2014/main" id="{0AE24332-AE68-415F-B976-45FB07C97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100" y="192795"/>
            <a:ext cx="2898094" cy="6472410"/>
          </a:xfrm>
          <a:prstGeom prst="rect">
            <a:avLst/>
          </a:prstGeom>
        </p:spPr>
      </p:pic>
      <p:pic>
        <p:nvPicPr>
          <p:cNvPr id="7" name="Picture 6">
            <a:extLst>
              <a:ext uri="{FF2B5EF4-FFF2-40B4-BE49-F238E27FC236}">
                <a16:creationId xmlns:a16="http://schemas.microsoft.com/office/drawing/2014/main" id="{FFA878FF-AB32-4E04-B1C0-94D94C157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803" y="192795"/>
            <a:ext cx="2898094" cy="6472410"/>
          </a:xfrm>
          <a:prstGeom prst="rect">
            <a:avLst/>
          </a:prstGeom>
        </p:spPr>
      </p:pic>
      <p:sp>
        <p:nvSpPr>
          <p:cNvPr id="8" name="Rectangle 7">
            <a:extLst>
              <a:ext uri="{FF2B5EF4-FFF2-40B4-BE49-F238E27FC236}">
                <a16:creationId xmlns:a16="http://schemas.microsoft.com/office/drawing/2014/main" id="{39233020-0200-4287-AE7B-6A0494EF933D}"/>
              </a:ext>
            </a:extLst>
          </p:cNvPr>
          <p:cNvSpPr/>
          <p:nvPr/>
        </p:nvSpPr>
        <p:spPr>
          <a:xfrm>
            <a:off x="-21240" y="0"/>
            <a:ext cx="864096" cy="6858000"/>
          </a:xfrm>
          <a:prstGeom prst="rect">
            <a:avLst/>
          </a:prstGeom>
          <a:solidFill>
            <a:srgbClr val="8D0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TextBox 8">
            <a:extLst>
              <a:ext uri="{FF2B5EF4-FFF2-40B4-BE49-F238E27FC236}">
                <a16:creationId xmlns:a16="http://schemas.microsoft.com/office/drawing/2014/main" id="{A2EC8062-53B3-4A81-AFEC-D039435CCBC7}"/>
              </a:ext>
            </a:extLst>
          </p:cNvPr>
          <p:cNvSpPr txBox="1"/>
          <p:nvPr/>
        </p:nvSpPr>
        <p:spPr>
          <a:xfrm rot="16200000">
            <a:off x="-1270423" y="2980665"/>
            <a:ext cx="3325334" cy="707886"/>
          </a:xfrm>
          <a:prstGeom prst="rect">
            <a:avLst/>
          </a:prstGeom>
          <a:noFill/>
        </p:spPr>
        <p:txBody>
          <a:bodyPr wrap="none" rtlCol="0">
            <a:spAutoFit/>
          </a:bodyPr>
          <a:lstStyle/>
          <a:p>
            <a:r>
              <a:rPr lang="en-MY" sz="4000" spc="600" dirty="0">
                <a:solidFill>
                  <a:schemeClr val="bg1"/>
                </a:solidFill>
                <a:latin typeface="Arial" panose="020B0604020202020204" pitchFamily="34" charset="0"/>
                <a:cs typeface="Arial" panose="020B0604020202020204" pitchFamily="34" charset="0"/>
              </a:rPr>
              <a:t>MALAYSIA</a:t>
            </a:r>
          </a:p>
        </p:txBody>
      </p:sp>
    </p:spTree>
    <p:extLst>
      <p:ext uri="{BB962C8B-B14F-4D97-AF65-F5344CB8AC3E}">
        <p14:creationId xmlns:p14="http://schemas.microsoft.com/office/powerpoint/2010/main" val="395274815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1759</Words>
  <Application>Microsoft Office PowerPoint</Application>
  <PresentationFormat>Widescreen</PresentationFormat>
  <Paragraphs>168</Paragraphs>
  <Slides>21</Slides>
  <Notes>1</Notes>
  <HiddenSlides>0</HiddenSlides>
  <MMClips>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Calibri Light</vt:lpstr>
      <vt:lpstr>Helvetica</vt:lpstr>
      <vt:lpstr>Optima</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Yee</dc:creator>
  <cp:lastModifiedBy>Hor YShin</cp:lastModifiedBy>
  <cp:revision>26</cp:revision>
  <dcterms:created xsi:type="dcterms:W3CDTF">2022-03-24T10:11:37Z</dcterms:created>
  <dcterms:modified xsi:type="dcterms:W3CDTF">2023-03-22T08:21:35Z</dcterms:modified>
</cp:coreProperties>
</file>