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0" r:id="rId4"/>
    <p:sldId id="267" r:id="rId5"/>
    <p:sldId id="266" r:id="rId6"/>
    <p:sldId id="262" r:id="rId7"/>
    <p:sldId id="265" r:id="rId8"/>
    <p:sldId id="264"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D5D5EB"/>
    <a:srgbClr val="123661"/>
    <a:srgbClr val="4EA0D2"/>
    <a:srgbClr val="3E55A5"/>
    <a:srgbClr val="173A67"/>
    <a:srgbClr val="123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8" autoAdjust="0"/>
    <p:restoredTop sz="94660"/>
  </p:normalViewPr>
  <p:slideViewPr>
    <p:cSldViewPr snapToGrid="0">
      <p:cViewPr varScale="1">
        <p:scale>
          <a:sx n="76" d="100"/>
          <a:sy n="76" d="100"/>
        </p:scale>
        <p:origin x="5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E6F63E-7CC0-4802-AB9B-D765471E4689}"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7634-ACBF-4FD5-8ECB-6C0671CB495A}" type="slidenum">
              <a:rPr lang="en-US" smtClean="0"/>
              <a:t>‹#›</a:t>
            </a:fld>
            <a:endParaRPr lang="en-US"/>
          </a:p>
        </p:txBody>
      </p:sp>
    </p:spTree>
    <p:extLst>
      <p:ext uri="{BB962C8B-B14F-4D97-AF65-F5344CB8AC3E}">
        <p14:creationId xmlns:p14="http://schemas.microsoft.com/office/powerpoint/2010/main" val="318557111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6F63E-7CC0-4802-AB9B-D765471E4689}"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7634-ACBF-4FD5-8ECB-6C0671CB495A}" type="slidenum">
              <a:rPr lang="en-US" smtClean="0"/>
              <a:t>‹#›</a:t>
            </a:fld>
            <a:endParaRPr lang="en-US"/>
          </a:p>
        </p:txBody>
      </p:sp>
    </p:spTree>
    <p:extLst>
      <p:ext uri="{BB962C8B-B14F-4D97-AF65-F5344CB8AC3E}">
        <p14:creationId xmlns:p14="http://schemas.microsoft.com/office/powerpoint/2010/main" val="35681638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6F63E-7CC0-4802-AB9B-D765471E4689}"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7634-ACBF-4FD5-8ECB-6C0671CB495A}" type="slidenum">
              <a:rPr lang="en-US" smtClean="0"/>
              <a:t>‹#›</a:t>
            </a:fld>
            <a:endParaRPr lang="en-US"/>
          </a:p>
        </p:txBody>
      </p:sp>
    </p:spTree>
    <p:extLst>
      <p:ext uri="{BB962C8B-B14F-4D97-AF65-F5344CB8AC3E}">
        <p14:creationId xmlns:p14="http://schemas.microsoft.com/office/powerpoint/2010/main" val="35893237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6F63E-7CC0-4802-AB9B-D765471E4689}"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7634-ACBF-4FD5-8ECB-6C0671CB495A}" type="slidenum">
              <a:rPr lang="en-US" smtClean="0"/>
              <a:t>‹#›</a:t>
            </a:fld>
            <a:endParaRPr lang="en-US"/>
          </a:p>
        </p:txBody>
      </p:sp>
    </p:spTree>
    <p:extLst>
      <p:ext uri="{BB962C8B-B14F-4D97-AF65-F5344CB8AC3E}">
        <p14:creationId xmlns:p14="http://schemas.microsoft.com/office/powerpoint/2010/main" val="191215726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E6F63E-7CC0-4802-AB9B-D765471E4689}"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7634-ACBF-4FD5-8ECB-6C0671CB495A}" type="slidenum">
              <a:rPr lang="en-US" smtClean="0"/>
              <a:t>‹#›</a:t>
            </a:fld>
            <a:endParaRPr lang="en-US"/>
          </a:p>
        </p:txBody>
      </p:sp>
    </p:spTree>
    <p:extLst>
      <p:ext uri="{BB962C8B-B14F-4D97-AF65-F5344CB8AC3E}">
        <p14:creationId xmlns:p14="http://schemas.microsoft.com/office/powerpoint/2010/main" val="65714177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6F63E-7CC0-4802-AB9B-D765471E4689}"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77634-ACBF-4FD5-8ECB-6C0671CB495A}" type="slidenum">
              <a:rPr lang="en-US" smtClean="0"/>
              <a:t>‹#›</a:t>
            </a:fld>
            <a:endParaRPr lang="en-US"/>
          </a:p>
        </p:txBody>
      </p:sp>
    </p:spTree>
    <p:extLst>
      <p:ext uri="{BB962C8B-B14F-4D97-AF65-F5344CB8AC3E}">
        <p14:creationId xmlns:p14="http://schemas.microsoft.com/office/powerpoint/2010/main" val="246890254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6F63E-7CC0-4802-AB9B-D765471E4689}"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77634-ACBF-4FD5-8ECB-6C0671CB495A}" type="slidenum">
              <a:rPr lang="en-US" smtClean="0"/>
              <a:t>‹#›</a:t>
            </a:fld>
            <a:endParaRPr lang="en-US"/>
          </a:p>
        </p:txBody>
      </p:sp>
    </p:spTree>
    <p:extLst>
      <p:ext uri="{BB962C8B-B14F-4D97-AF65-F5344CB8AC3E}">
        <p14:creationId xmlns:p14="http://schemas.microsoft.com/office/powerpoint/2010/main" val="270954414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6F63E-7CC0-4802-AB9B-D765471E4689}"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77634-ACBF-4FD5-8ECB-6C0671CB495A}" type="slidenum">
              <a:rPr lang="en-US" smtClean="0"/>
              <a:t>‹#›</a:t>
            </a:fld>
            <a:endParaRPr lang="en-US"/>
          </a:p>
        </p:txBody>
      </p:sp>
    </p:spTree>
    <p:extLst>
      <p:ext uri="{BB962C8B-B14F-4D97-AF65-F5344CB8AC3E}">
        <p14:creationId xmlns:p14="http://schemas.microsoft.com/office/powerpoint/2010/main" val="284155829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6F63E-7CC0-4802-AB9B-D765471E4689}"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77634-ACBF-4FD5-8ECB-6C0671CB495A}" type="slidenum">
              <a:rPr lang="en-US" smtClean="0"/>
              <a:t>‹#›</a:t>
            </a:fld>
            <a:endParaRPr lang="en-US"/>
          </a:p>
        </p:txBody>
      </p:sp>
    </p:spTree>
    <p:extLst>
      <p:ext uri="{BB962C8B-B14F-4D97-AF65-F5344CB8AC3E}">
        <p14:creationId xmlns:p14="http://schemas.microsoft.com/office/powerpoint/2010/main" val="302447601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6F63E-7CC0-4802-AB9B-D765471E4689}"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77634-ACBF-4FD5-8ECB-6C0671CB495A}" type="slidenum">
              <a:rPr lang="en-US" smtClean="0"/>
              <a:t>‹#›</a:t>
            </a:fld>
            <a:endParaRPr lang="en-US"/>
          </a:p>
        </p:txBody>
      </p:sp>
    </p:spTree>
    <p:extLst>
      <p:ext uri="{BB962C8B-B14F-4D97-AF65-F5344CB8AC3E}">
        <p14:creationId xmlns:p14="http://schemas.microsoft.com/office/powerpoint/2010/main" val="5162765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6F63E-7CC0-4802-AB9B-D765471E4689}"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77634-ACBF-4FD5-8ECB-6C0671CB495A}" type="slidenum">
              <a:rPr lang="en-US" smtClean="0"/>
              <a:t>‹#›</a:t>
            </a:fld>
            <a:endParaRPr lang="en-US"/>
          </a:p>
        </p:txBody>
      </p:sp>
    </p:spTree>
    <p:extLst>
      <p:ext uri="{BB962C8B-B14F-4D97-AF65-F5344CB8AC3E}">
        <p14:creationId xmlns:p14="http://schemas.microsoft.com/office/powerpoint/2010/main" val="183022592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6F63E-7CC0-4802-AB9B-D765471E4689}" type="datetimeFigureOut">
              <a:rPr lang="en-US" smtClean="0"/>
              <a:t>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77634-ACBF-4FD5-8ECB-6C0671CB495A}" type="slidenum">
              <a:rPr lang="en-US" smtClean="0"/>
              <a:t>‹#›</a:t>
            </a:fld>
            <a:endParaRPr lang="en-US"/>
          </a:p>
        </p:txBody>
      </p:sp>
    </p:spTree>
    <p:extLst>
      <p:ext uri="{BB962C8B-B14F-4D97-AF65-F5344CB8AC3E}">
        <p14:creationId xmlns:p14="http://schemas.microsoft.com/office/powerpoint/2010/main" val="4140837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4902"/>
            <a:ext cx="9144000" cy="4424997"/>
          </a:xfrm>
        </p:spPr>
        <p:txBody>
          <a:bodyPr>
            <a:normAutofit/>
          </a:bodyPr>
          <a:lstStyle/>
          <a:p>
            <a:br>
              <a:rPr lang="en-US" dirty="0">
                <a:solidFill>
                  <a:srgbClr val="0075BF"/>
                </a:solidFill>
              </a:rPr>
            </a:br>
            <a:endParaRPr lang="en-US" dirty="0">
              <a:solidFill>
                <a:srgbClr val="0075BF"/>
              </a:solidFill>
            </a:endParaRPr>
          </a:p>
        </p:txBody>
      </p:sp>
      <p:sp>
        <p:nvSpPr>
          <p:cNvPr id="3" name="Subtitle 2"/>
          <p:cNvSpPr>
            <a:spLocks noGrp="1"/>
          </p:cNvSpPr>
          <p:nvPr>
            <p:ph type="subTitle" idx="1"/>
          </p:nvPr>
        </p:nvSpPr>
        <p:spPr>
          <a:xfrm>
            <a:off x="1524000" y="3886200"/>
            <a:ext cx="9144000" cy="1038736"/>
          </a:xfrm>
        </p:spPr>
        <p:txBody>
          <a:bodyPr>
            <a:normAutofit/>
          </a:bodyPr>
          <a:lstStyle/>
          <a:p>
            <a:r>
              <a:rPr lang="en-US" sz="3200" dirty="0">
                <a:latin typeface="Arial" panose="020B0604020202020204" pitchFamily="34" charset="0"/>
                <a:cs typeface="Arial" panose="020B0604020202020204" pitchFamily="34" charset="0"/>
              </a:rPr>
              <a:t>Presented by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World Sleep Society</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7609" b="11412"/>
          <a:stretch/>
        </p:blipFill>
        <p:spPr>
          <a:xfrm>
            <a:off x="9253178" y="5353536"/>
            <a:ext cx="2645793" cy="143243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7121" r="12700"/>
          <a:stretch/>
        </p:blipFill>
        <p:spPr>
          <a:xfrm>
            <a:off x="403190" y="5728781"/>
            <a:ext cx="7960626" cy="883227"/>
          </a:xfrm>
          <a:prstGeom prst="rect">
            <a:avLst/>
          </a:prstGeom>
        </p:spPr>
      </p:pic>
      <p:pic>
        <p:nvPicPr>
          <p:cNvPr id="5" name="Picture 4">
            <a:extLst>
              <a:ext uri="{FF2B5EF4-FFF2-40B4-BE49-F238E27FC236}">
                <a16:creationId xmlns:a16="http://schemas.microsoft.com/office/drawing/2014/main" id="{F6FCE407-8362-40E0-BD71-E284CCE69B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114"/>
          <a:stretch/>
        </p:blipFill>
        <p:spPr>
          <a:xfrm>
            <a:off x="12700" y="72027"/>
            <a:ext cx="12168743" cy="3888935"/>
          </a:xfrm>
          <a:prstGeom prst="rect">
            <a:avLst/>
          </a:prstGeom>
        </p:spPr>
      </p:pic>
    </p:spTree>
    <p:extLst>
      <p:ext uri="{BB962C8B-B14F-4D97-AF65-F5344CB8AC3E}">
        <p14:creationId xmlns:p14="http://schemas.microsoft.com/office/powerpoint/2010/main" val="340142762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37212" y="3157349"/>
            <a:ext cx="7751619" cy="166071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37212" y="3202876"/>
            <a:ext cx="7751619" cy="1323439"/>
          </a:xfrm>
          <a:prstGeom prst="rect">
            <a:avLst/>
          </a:prstGeom>
        </p:spPr>
        <p:txBody>
          <a:bodyPr wrap="square">
            <a:spAutoFit/>
          </a:bodyPr>
          <a:lstStyle/>
          <a:p>
            <a:pPr algn="ctr"/>
            <a:r>
              <a:rPr lang="en-US" sz="4000" dirty="0">
                <a:latin typeface="Arial" panose="020B0604020202020204" pitchFamily="34" charset="0"/>
                <a:cs typeface="Arial" panose="020B0604020202020204" pitchFamily="34" charset="0"/>
              </a:rPr>
              <a:t>2019 Slogan</a:t>
            </a:r>
          </a:p>
          <a:p>
            <a:pPr algn="ctr"/>
            <a:r>
              <a:rPr lang="en-US" sz="4000" dirty="0">
                <a:latin typeface="Arial" panose="020B0604020202020204" pitchFamily="34" charset="0"/>
                <a:cs typeface="Arial" panose="020B0604020202020204" pitchFamily="34" charset="0"/>
              </a:rPr>
              <a:t>“Healthy Sleep, Healthy Aging”</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87121" r="12700"/>
          <a:stretch/>
        </p:blipFill>
        <p:spPr>
          <a:xfrm>
            <a:off x="1828205" y="5687946"/>
            <a:ext cx="7960626" cy="88322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8831" y="5497301"/>
            <a:ext cx="2342392" cy="1322599"/>
          </a:xfrm>
          <a:prstGeom prst="rect">
            <a:avLst/>
          </a:prstGeom>
        </p:spPr>
      </p:pic>
      <p:pic>
        <p:nvPicPr>
          <p:cNvPr id="11" name="Picture 10">
            <a:extLst>
              <a:ext uri="{FF2B5EF4-FFF2-40B4-BE49-F238E27FC236}">
                <a16:creationId xmlns:a16="http://schemas.microsoft.com/office/drawing/2014/main" id="{E0D5E342-CE96-4873-B9FB-8E494FA470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114"/>
          <a:stretch/>
        </p:blipFill>
        <p:spPr>
          <a:xfrm>
            <a:off x="1346201" y="286827"/>
            <a:ext cx="8931068" cy="2854226"/>
          </a:xfrm>
          <a:prstGeom prst="rect">
            <a:avLst/>
          </a:prstGeom>
        </p:spPr>
      </p:pic>
    </p:spTree>
    <p:extLst>
      <p:ext uri="{BB962C8B-B14F-4D97-AF65-F5344CB8AC3E}">
        <p14:creationId xmlns:p14="http://schemas.microsoft.com/office/powerpoint/2010/main" val="117507362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7121" r="12700"/>
          <a:stretch/>
        </p:blipFill>
        <p:spPr>
          <a:xfrm>
            <a:off x="1828205" y="5687946"/>
            <a:ext cx="7960626" cy="88322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3841" y="5535401"/>
            <a:ext cx="2257381" cy="1274599"/>
          </a:xfrm>
          <a:prstGeom prst="rect">
            <a:avLst/>
          </a:prstGeom>
        </p:spPr>
      </p:pic>
      <p:sp>
        <p:nvSpPr>
          <p:cNvPr id="8" name="TextBox 7"/>
          <p:cNvSpPr txBox="1"/>
          <p:nvPr/>
        </p:nvSpPr>
        <p:spPr>
          <a:xfrm>
            <a:off x="1819506" y="3149134"/>
            <a:ext cx="8552985" cy="2215991"/>
          </a:xfrm>
          <a:prstGeom prst="rect">
            <a:avLst/>
          </a:prstGeom>
          <a:noFill/>
        </p:spPr>
        <p:txBody>
          <a:bodyPr wrap="square" rtlCol="0">
            <a:spAutoFit/>
          </a:bodyPr>
          <a:lstStyle/>
          <a:p>
            <a:r>
              <a:rPr lang="en-US" sz="2300" dirty="0">
                <a:latin typeface="Arial" panose="020B0604020202020204" pitchFamily="34" charset="0"/>
                <a:cs typeface="Arial" panose="020B0604020202020204" pitchFamily="34" charset="0"/>
              </a:rPr>
              <a:t>World Sleep Day® is an annual event, intended to be a celebration of sleep and a call to action on important issues related to sleep, including medicine, education, social aspects and driving. It aims to lessen the burden of sleep problems on society through better prevention and management of sleep disorders.</a:t>
            </a:r>
          </a:p>
        </p:txBody>
      </p:sp>
      <p:pic>
        <p:nvPicPr>
          <p:cNvPr id="9" name="Picture 8">
            <a:extLst>
              <a:ext uri="{FF2B5EF4-FFF2-40B4-BE49-F238E27FC236}">
                <a16:creationId xmlns:a16="http://schemas.microsoft.com/office/drawing/2014/main" id="{8DF70CDD-62D5-43F1-A805-6AD411958D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114"/>
          <a:stretch/>
        </p:blipFill>
        <p:spPr>
          <a:xfrm>
            <a:off x="1346201" y="286827"/>
            <a:ext cx="8931068" cy="2854226"/>
          </a:xfrm>
          <a:prstGeom prst="rect">
            <a:avLst/>
          </a:prstGeom>
        </p:spPr>
      </p:pic>
    </p:spTree>
    <p:extLst>
      <p:ext uri="{BB962C8B-B14F-4D97-AF65-F5344CB8AC3E}">
        <p14:creationId xmlns:p14="http://schemas.microsoft.com/office/powerpoint/2010/main" val="426898661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3176" y="5311562"/>
            <a:ext cx="2738823" cy="1546438"/>
          </a:xfrm>
          <a:prstGeom prst="rect">
            <a:avLst/>
          </a:prstGeom>
        </p:spPr>
      </p:pic>
      <p:pic>
        <p:nvPicPr>
          <p:cNvPr id="3" name="Picture 2">
            <a:extLst>
              <a:ext uri="{FF2B5EF4-FFF2-40B4-BE49-F238E27FC236}">
                <a16:creationId xmlns:a16="http://schemas.microsoft.com/office/drawing/2014/main" id="{45C221E1-2ACA-4CD2-A653-CAD43695C21F}"/>
              </a:ext>
            </a:extLst>
          </p:cNvPr>
          <p:cNvPicPr>
            <a:picLocks noChangeAspect="1"/>
          </p:cNvPicPr>
          <p:nvPr/>
        </p:nvPicPr>
        <p:blipFill rotWithShape="1">
          <a:blip r:embed="rId3">
            <a:extLst>
              <a:ext uri="{28A0092B-C50C-407E-A947-70E740481C1C}">
                <a14:useLocalDpi xmlns:a14="http://schemas.microsoft.com/office/drawing/2010/main" val="0"/>
              </a:ext>
            </a:extLst>
          </a:blip>
          <a:srcRect l="5748" t="57049" r="4200"/>
          <a:stretch/>
        </p:blipFill>
        <p:spPr>
          <a:xfrm>
            <a:off x="5613398" y="1463462"/>
            <a:ext cx="6578601" cy="3848100"/>
          </a:xfrm>
          <a:prstGeom prst="rect">
            <a:avLst/>
          </a:prstGeom>
        </p:spPr>
      </p:pic>
      <p:pic>
        <p:nvPicPr>
          <p:cNvPr id="6" name="Picture 5">
            <a:extLst>
              <a:ext uri="{FF2B5EF4-FFF2-40B4-BE49-F238E27FC236}">
                <a16:creationId xmlns:a16="http://schemas.microsoft.com/office/drawing/2014/main" id="{F2E90169-7E15-4C9A-AC23-5D0ACD8ABF66}"/>
              </a:ext>
            </a:extLst>
          </p:cNvPr>
          <p:cNvPicPr>
            <a:picLocks noChangeAspect="1"/>
          </p:cNvPicPr>
          <p:nvPr/>
        </p:nvPicPr>
        <p:blipFill rotWithShape="1">
          <a:blip r:embed="rId3">
            <a:extLst>
              <a:ext uri="{28A0092B-C50C-407E-A947-70E740481C1C}">
                <a14:useLocalDpi xmlns:a14="http://schemas.microsoft.com/office/drawing/2010/main" val="0"/>
              </a:ext>
            </a:extLst>
          </a:blip>
          <a:srcRect l="5550" t="1494" r="5056" b="42515"/>
          <a:stretch/>
        </p:blipFill>
        <p:spPr>
          <a:xfrm>
            <a:off x="0" y="242781"/>
            <a:ext cx="5613400" cy="4279900"/>
          </a:xfrm>
          <a:prstGeom prst="rect">
            <a:avLst/>
          </a:prstGeom>
        </p:spPr>
      </p:pic>
      <p:cxnSp>
        <p:nvCxnSpPr>
          <p:cNvPr id="7" name="Straight Connector 6">
            <a:extLst>
              <a:ext uri="{FF2B5EF4-FFF2-40B4-BE49-F238E27FC236}">
                <a16:creationId xmlns:a16="http://schemas.microsoft.com/office/drawing/2014/main" id="{66584A12-88C5-448D-BD4B-A54356B582DC}"/>
              </a:ext>
            </a:extLst>
          </p:cNvPr>
          <p:cNvCxnSpPr/>
          <p:nvPr/>
        </p:nvCxnSpPr>
        <p:spPr>
          <a:xfrm>
            <a:off x="5613398" y="1231900"/>
            <a:ext cx="0" cy="397510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275B9B6-05FC-416E-AE8A-93E5E40B5332}"/>
              </a:ext>
            </a:extLst>
          </p:cNvPr>
          <p:cNvPicPr>
            <a:picLocks noChangeAspect="1"/>
          </p:cNvPicPr>
          <p:nvPr/>
        </p:nvPicPr>
        <p:blipFill rotWithShape="1">
          <a:blip r:embed="rId4">
            <a:extLst>
              <a:ext uri="{28A0092B-C50C-407E-A947-70E740481C1C}">
                <a14:useLocalDpi xmlns:a14="http://schemas.microsoft.com/office/drawing/2010/main" val="0"/>
              </a:ext>
            </a:extLst>
          </a:blip>
          <a:srcRect t="87121" r="12700"/>
          <a:stretch/>
        </p:blipFill>
        <p:spPr>
          <a:xfrm>
            <a:off x="1434505" y="5688597"/>
            <a:ext cx="7960626" cy="883227"/>
          </a:xfrm>
          <a:prstGeom prst="rect">
            <a:avLst/>
          </a:prstGeom>
        </p:spPr>
      </p:pic>
    </p:spTree>
    <p:extLst>
      <p:ext uri="{BB962C8B-B14F-4D97-AF65-F5344CB8AC3E}">
        <p14:creationId xmlns:p14="http://schemas.microsoft.com/office/powerpoint/2010/main" val="4327546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3176" y="5311562"/>
            <a:ext cx="2738823" cy="1546438"/>
          </a:xfrm>
          <a:prstGeom prst="rect">
            <a:avLst/>
          </a:prstGeom>
        </p:spPr>
      </p:pic>
      <p:pic>
        <p:nvPicPr>
          <p:cNvPr id="8" name="Picture 7">
            <a:extLst>
              <a:ext uri="{FF2B5EF4-FFF2-40B4-BE49-F238E27FC236}">
                <a16:creationId xmlns:a16="http://schemas.microsoft.com/office/drawing/2014/main" id="{85BD853C-137D-4A29-9F8C-440F3F9CF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76199"/>
            <a:ext cx="5689600" cy="6766011"/>
          </a:xfrm>
          <a:prstGeom prst="rect">
            <a:avLst/>
          </a:prstGeom>
        </p:spPr>
      </p:pic>
    </p:spTree>
    <p:extLst>
      <p:ext uri="{BB962C8B-B14F-4D97-AF65-F5344CB8AC3E}">
        <p14:creationId xmlns:p14="http://schemas.microsoft.com/office/powerpoint/2010/main" val="7294834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7046" y="3485272"/>
            <a:ext cx="10482943" cy="584775"/>
          </a:xfrm>
          <a:prstGeom prst="rect">
            <a:avLst/>
          </a:prstGeom>
        </p:spPr>
        <p:txBody>
          <a:bodyPr wrap="square">
            <a:spAutoFit/>
          </a:bodyPr>
          <a:lstStyle/>
          <a:p>
            <a:pPr algn="ctr"/>
            <a:endParaRPr lang="en-US" sz="3200" dirty="0">
              <a:solidFill>
                <a:srgbClr val="0075BF"/>
              </a:solidFill>
              <a:latin typeface="Arial Rounded MT Bold" panose="020F0704030504030204" pitchFamily="34" charset="0"/>
            </a:endParaRPr>
          </a:p>
        </p:txBody>
      </p:sp>
      <p:sp>
        <p:nvSpPr>
          <p:cNvPr id="11" name="Rectangle 10">
            <a:extLst>
              <a:ext uri="{FF2B5EF4-FFF2-40B4-BE49-F238E27FC236}">
                <a16:creationId xmlns:a16="http://schemas.microsoft.com/office/drawing/2014/main" id="{AE46BF3F-C659-405C-B247-E0705E311304}"/>
              </a:ext>
            </a:extLst>
          </p:cNvPr>
          <p:cNvSpPr/>
          <p:nvPr/>
        </p:nvSpPr>
        <p:spPr>
          <a:xfrm>
            <a:off x="1854281" y="6000750"/>
            <a:ext cx="7908472" cy="584775"/>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Distinguished Activity Award Winners</a:t>
            </a:r>
          </a:p>
        </p:txBody>
      </p:sp>
      <p:pic>
        <p:nvPicPr>
          <p:cNvPr id="5" name="Picture 4">
            <a:extLst>
              <a:ext uri="{FF2B5EF4-FFF2-40B4-BE49-F238E27FC236}">
                <a16:creationId xmlns:a16="http://schemas.microsoft.com/office/drawing/2014/main" id="{76041912-E416-4C70-88C3-DA4421C64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10668000" cy="600075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6824" b="16357"/>
          <a:stretch/>
        </p:blipFill>
        <p:spPr>
          <a:xfrm>
            <a:off x="9814542" y="5715001"/>
            <a:ext cx="2342392" cy="1016000"/>
          </a:xfrm>
          <a:prstGeom prst="rect">
            <a:avLst/>
          </a:prstGeom>
        </p:spPr>
      </p:pic>
    </p:spTree>
    <p:extLst>
      <p:ext uri="{BB962C8B-B14F-4D97-AF65-F5344CB8AC3E}">
        <p14:creationId xmlns:p14="http://schemas.microsoft.com/office/powerpoint/2010/main" val="34136247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7046" y="3485272"/>
            <a:ext cx="10482943" cy="1569660"/>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Become a World Sleep Day Delegate @</a:t>
            </a:r>
          </a:p>
          <a:p>
            <a:pPr algn="ctr"/>
            <a:r>
              <a:rPr lang="en-US" sz="3200" dirty="0">
                <a:latin typeface="Arial" panose="020B0604020202020204" pitchFamily="34" charset="0"/>
                <a:cs typeface="Arial" panose="020B0604020202020204" pitchFamily="34" charset="0"/>
              </a:rPr>
              <a:t>worldsleepday.org/become-a-delegate</a:t>
            </a:r>
          </a:p>
          <a:p>
            <a:pPr algn="ctr"/>
            <a:endParaRPr lang="en-US" sz="3200" dirty="0">
              <a:solidFill>
                <a:srgbClr val="0075BF"/>
              </a:solidFill>
              <a:latin typeface="Arial Rounded MT Bold" panose="020F0704030504030204" pitchFamily="34"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87121" r="12700"/>
          <a:stretch/>
        </p:blipFill>
        <p:spPr>
          <a:xfrm>
            <a:off x="1828205" y="5687946"/>
            <a:ext cx="7960626" cy="88322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8831" y="5510001"/>
            <a:ext cx="2342392" cy="1322599"/>
          </a:xfrm>
          <a:prstGeom prst="rect">
            <a:avLst/>
          </a:prstGeom>
        </p:spPr>
      </p:pic>
      <p:pic>
        <p:nvPicPr>
          <p:cNvPr id="10" name="Picture 9">
            <a:extLst>
              <a:ext uri="{FF2B5EF4-FFF2-40B4-BE49-F238E27FC236}">
                <a16:creationId xmlns:a16="http://schemas.microsoft.com/office/drawing/2014/main" id="{E74FB1B2-9B3C-4182-AD96-26133FB683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114"/>
          <a:stretch/>
        </p:blipFill>
        <p:spPr>
          <a:xfrm>
            <a:off x="1346201" y="286827"/>
            <a:ext cx="8931068" cy="2854226"/>
          </a:xfrm>
          <a:prstGeom prst="rect">
            <a:avLst/>
          </a:prstGeom>
        </p:spPr>
      </p:pic>
    </p:spTree>
    <p:extLst>
      <p:ext uri="{BB962C8B-B14F-4D97-AF65-F5344CB8AC3E}">
        <p14:creationId xmlns:p14="http://schemas.microsoft.com/office/powerpoint/2010/main" val="28114945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1239" y="3157349"/>
            <a:ext cx="9255511" cy="16607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62252" y="3449097"/>
            <a:ext cx="8071543" cy="1077218"/>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Submit your activity @ </a:t>
            </a:r>
          </a:p>
          <a:p>
            <a:pPr algn="ctr"/>
            <a:r>
              <a:rPr lang="en-US" sz="3200" dirty="0">
                <a:latin typeface="Arial" panose="020B0604020202020204" pitchFamily="34" charset="0"/>
                <a:cs typeface="Arial" panose="020B0604020202020204" pitchFamily="34" charset="0"/>
              </a:rPr>
              <a:t>worldsleepday.org/submit-your-activity</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87121" r="12700"/>
          <a:stretch/>
        </p:blipFill>
        <p:spPr>
          <a:xfrm>
            <a:off x="1828205" y="5687946"/>
            <a:ext cx="7960626" cy="88322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8831" y="5510001"/>
            <a:ext cx="2342392" cy="1322599"/>
          </a:xfrm>
          <a:prstGeom prst="rect">
            <a:avLst/>
          </a:prstGeom>
        </p:spPr>
      </p:pic>
      <p:pic>
        <p:nvPicPr>
          <p:cNvPr id="11" name="Picture 10">
            <a:extLst>
              <a:ext uri="{FF2B5EF4-FFF2-40B4-BE49-F238E27FC236}">
                <a16:creationId xmlns:a16="http://schemas.microsoft.com/office/drawing/2014/main" id="{82D53755-D43E-4B3E-AAF1-37307E7154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114"/>
          <a:stretch/>
        </p:blipFill>
        <p:spPr>
          <a:xfrm>
            <a:off x="1346201" y="286827"/>
            <a:ext cx="8931068" cy="2854226"/>
          </a:xfrm>
          <a:prstGeom prst="rect">
            <a:avLst/>
          </a:prstGeom>
        </p:spPr>
      </p:pic>
    </p:spTree>
    <p:extLst>
      <p:ext uri="{BB962C8B-B14F-4D97-AF65-F5344CB8AC3E}">
        <p14:creationId xmlns:p14="http://schemas.microsoft.com/office/powerpoint/2010/main" val="1713708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87121" r="12700"/>
          <a:stretch/>
        </p:blipFill>
        <p:spPr>
          <a:xfrm>
            <a:off x="1828205" y="5687946"/>
            <a:ext cx="7960626" cy="88322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8831" y="5510001"/>
            <a:ext cx="2342392" cy="1322599"/>
          </a:xfrm>
          <a:prstGeom prst="rect">
            <a:avLst/>
          </a:prstGeom>
        </p:spPr>
      </p:pic>
      <p:pic>
        <p:nvPicPr>
          <p:cNvPr id="10" name="Picture 9">
            <a:extLst>
              <a:ext uri="{FF2B5EF4-FFF2-40B4-BE49-F238E27FC236}">
                <a16:creationId xmlns:a16="http://schemas.microsoft.com/office/drawing/2014/main" id="{E74FB1B2-9B3C-4182-AD96-26133FB683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114"/>
          <a:stretch/>
        </p:blipFill>
        <p:spPr>
          <a:xfrm>
            <a:off x="1346201" y="286827"/>
            <a:ext cx="8931068" cy="2854226"/>
          </a:xfrm>
          <a:prstGeom prst="rect">
            <a:avLst/>
          </a:prstGeom>
        </p:spPr>
      </p:pic>
    </p:spTree>
    <p:extLst>
      <p:ext uri="{BB962C8B-B14F-4D97-AF65-F5344CB8AC3E}">
        <p14:creationId xmlns:p14="http://schemas.microsoft.com/office/powerpoint/2010/main" val="289530992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11755</TotalTime>
  <Words>94</Words>
  <Application>Microsoft Office PowerPoint</Application>
  <PresentationFormat>Widescreen</PresentationFormat>
  <Paragraphs>10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Rounded MT Bold</vt:lpstr>
      <vt:lpstr>Calibri</vt:lpstr>
      <vt:lpstr>Calibri Light</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Sleep Day ® March 13, 2015  “When Sleep is SOUND, health and happiness ABOUND.”</dc:title>
  <dc:creator>Katherine Walker</dc:creator>
  <cp:lastModifiedBy>Gina Dewink</cp:lastModifiedBy>
  <cp:revision>21</cp:revision>
  <dcterms:created xsi:type="dcterms:W3CDTF">2015-02-17T22:59:40Z</dcterms:created>
  <dcterms:modified xsi:type="dcterms:W3CDTF">2018-11-07T18:00:24Z</dcterms:modified>
</cp:coreProperties>
</file>