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10688638" cy="7562850"/>
  <p:notesSz cx="6858000" cy="9144000"/>
  <p:defaultTextStyle>
    <a:defPPr>
      <a:defRPr lang="es-E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CD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512" y="-8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7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10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11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99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2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1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60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63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77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97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7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6382-5F7E-6F44-955F-4A06FA864D62}" type="datetimeFigureOut">
              <a:rPr lang="es-ES" smtClean="0"/>
              <a:t>3/15/16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4B88-4C64-9949-9F6E-B92F16284A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83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brianvillafuerte\Documents\Macintosh%20HD:Users:brianvillafuerte:Documents:HYPNOS%202016:triptico%20dia%20mundial%20de%20suen&#771;o%202016.docx!OLE_LINK1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53297" y="2845601"/>
            <a:ext cx="1722888" cy="1376463"/>
          </a:xfrm>
          <a:prstGeom prst="rect">
            <a:avLst/>
          </a:prstGeom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7097215" y="3383453"/>
            <a:ext cx="3189519" cy="3113373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104287" tIns="52144" rIns="104287" bIns="52144" anchor="t" anchorCtr="0" upright="1">
            <a:noAutofit/>
          </a:bodyPr>
          <a:lstStyle/>
          <a:p>
            <a:pPr algn="ctr"/>
            <a:r>
              <a:rPr lang="es-PE" sz="1600" u="sng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Día: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Viernes, 18 de marzo 2016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 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u="sng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Lugar: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Centro de Convenciones de Colegio Médico del </a:t>
            </a:r>
            <a:r>
              <a:rPr lang="es-PE" sz="1600" dirty="0" smtClean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Perú</a:t>
            </a:r>
          </a:p>
          <a:p>
            <a:pPr algn="ctr"/>
            <a:r>
              <a:rPr lang="es-PE" sz="1600" dirty="0" smtClean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Av.  28 de julio 776, Miraflores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 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 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u="sng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Hora: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19:00 horas (hora exacta)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dirty="0">
                <a:solidFill>
                  <a:srgbClr val="404040"/>
                </a:solidFill>
                <a:latin typeface="Rockwell"/>
                <a:ea typeface="ＭＳ 明朝"/>
                <a:cs typeface="Bookman Old Style"/>
              </a:rPr>
              <a:t> </a:t>
            </a:r>
            <a:endParaRPr lang="es-ES_tradnl" sz="1400" dirty="0">
              <a:ea typeface="ＭＳ 明朝"/>
              <a:cs typeface="Times New Roman"/>
            </a:endParaRPr>
          </a:p>
          <a:p>
            <a:pPr algn="ctr"/>
            <a:r>
              <a:rPr lang="es-PE" sz="1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Rockwell"/>
                <a:ea typeface="ＭＳ 明朝"/>
                <a:cs typeface="Bookman Old Style"/>
              </a:rPr>
              <a:t>INGRESO LIBRE</a:t>
            </a:r>
            <a:endParaRPr lang="es-ES_tradnl" sz="1400" dirty="0">
              <a:ea typeface="ＭＳ 明朝"/>
              <a:cs typeface="Times New Roman"/>
            </a:endParaRPr>
          </a:p>
        </p:txBody>
      </p:sp>
      <p:pic>
        <p:nvPicPr>
          <p:cNvPr id="14" name="Imagen 13"/>
          <p:cNvPicPr/>
          <p:nvPr/>
        </p:nvPicPr>
        <p:blipFill rotWithShape="1">
          <a:blip r:embed="rId3"/>
          <a:srcRect l="7" t="77007" r="2709" b="-85571"/>
          <a:stretch/>
        </p:blipFill>
        <p:spPr>
          <a:xfrm>
            <a:off x="332004" y="5388716"/>
            <a:ext cx="3029850" cy="2516980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6862093" y="927979"/>
            <a:ext cx="3424641" cy="2075077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r>
              <a:rPr lang="es-ES" sz="3200" b="1" dirty="0"/>
              <a:t>Día Mundial del Sueño 2016</a:t>
            </a:r>
          </a:p>
          <a:p>
            <a:pPr algn="ctr"/>
            <a:r>
              <a:rPr lang="es-ES" sz="3200" b="1" dirty="0"/>
              <a:t>“Dormir bien es un sueño alcanzable”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22866" y="4114339"/>
            <a:ext cx="2564131" cy="566971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r>
              <a:rPr lang="es-ES" sz="1000" b="1" dirty="0"/>
              <a:t>Av. Gregorio Escobedo 650/Jesús María</a:t>
            </a:r>
          </a:p>
          <a:p>
            <a:pPr algn="ctr"/>
            <a:r>
              <a:rPr lang="es-ES" sz="1000" b="1" dirty="0"/>
              <a:t>Teléfono: 2190235</a:t>
            </a:r>
          </a:p>
          <a:p>
            <a:pPr algn="ctr"/>
            <a:r>
              <a:rPr lang="es-ES" sz="1000" b="1" dirty="0" err="1"/>
              <a:t>www.apemesperu.com</a:t>
            </a:r>
            <a:endParaRPr lang="es-ES" sz="1000" b="1" dirty="0"/>
          </a:p>
        </p:txBody>
      </p:sp>
      <p:pic>
        <p:nvPicPr>
          <p:cNvPr id="13" name="Imagen 12"/>
          <p:cNvPicPr/>
          <p:nvPr/>
        </p:nvPicPr>
        <p:blipFill>
          <a:blip r:embed="rId2"/>
          <a:stretch>
            <a:fillRect/>
          </a:stretch>
        </p:blipFill>
        <p:spPr>
          <a:xfrm>
            <a:off x="4397458" y="3003056"/>
            <a:ext cx="1722888" cy="13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8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118096"/>
              </p:ext>
            </p:extLst>
          </p:nvPr>
        </p:nvGraphicFramePr>
        <p:xfrm>
          <a:off x="153476" y="526084"/>
          <a:ext cx="10700247" cy="579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o" r:id="rId3" imgW="9105900" imgH="4927600" progId="Word.Document.12">
                  <p:link updateAutomatic="1"/>
                </p:oleObj>
              </mc:Choice>
              <mc:Fallback>
                <p:oleObj name="Documento" r:id="rId3" imgW="9105900" imgH="4927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76" y="526084"/>
                        <a:ext cx="10700247" cy="5790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adroTexto 21"/>
          <p:cNvSpPr txBox="1"/>
          <p:nvPr/>
        </p:nvSpPr>
        <p:spPr>
          <a:xfrm>
            <a:off x="3762702" y="743832"/>
            <a:ext cx="3503034" cy="6768667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endParaRPr lang="es-ES" sz="2300" b="1" dirty="0"/>
          </a:p>
          <a:p>
            <a:pPr algn="ctr"/>
            <a:r>
              <a:rPr lang="es-ES" sz="2300" b="1" dirty="0"/>
              <a:t>Puntos clave del</a:t>
            </a:r>
          </a:p>
          <a:p>
            <a:pPr algn="ctr"/>
            <a:r>
              <a:rPr lang="es-ES" sz="2300" b="1" dirty="0"/>
              <a:t> Día Mundial del sueño</a:t>
            </a:r>
          </a:p>
          <a:p>
            <a:endParaRPr lang="es-ES" sz="1400" dirty="0"/>
          </a:p>
          <a:p>
            <a:endParaRPr lang="es-ES" sz="1400" dirty="0"/>
          </a:p>
          <a:p>
            <a:endParaRPr lang="es-ES" sz="1400" dirty="0"/>
          </a:p>
          <a:p>
            <a:endParaRPr lang="es-ES" sz="1400" dirty="0"/>
          </a:p>
          <a:p>
            <a:pPr marL="325898" indent="-325898">
              <a:buFont typeface="Arial"/>
              <a:buChar char="•"/>
            </a:pPr>
            <a:r>
              <a:rPr lang="es-ES" sz="1400" dirty="0"/>
              <a:t>El DÍA MUNDIAL DEL SUEÑO es un evento anual para crear conciencia en la población acerca de los trastornos del Sueño y el impacto que tienen en la sociedad</a:t>
            </a:r>
          </a:p>
          <a:p>
            <a:pPr marL="325898" indent="-325898">
              <a:buFont typeface="Arial"/>
              <a:buChar char="•"/>
            </a:pPr>
            <a:r>
              <a:rPr lang="es-ES" sz="1400" dirty="0"/>
              <a:t>Los problemas del dormir constituyen una epidemia global que amenaza la salud y la calidad de vida de casi el 45 % de la población mundial.</a:t>
            </a:r>
          </a:p>
          <a:p>
            <a:pPr marL="325898" indent="-325898">
              <a:buFont typeface="Arial"/>
              <a:buChar char="•"/>
            </a:pPr>
            <a:r>
              <a:rPr lang="es-ES" sz="1400" dirty="0"/>
              <a:t>La mayoría de los problemas del dormir son prevenibles y/o tratables, sin embargo menos de un tercio de los pacientes busca ayuda profesionales.</a:t>
            </a:r>
          </a:p>
          <a:p>
            <a:pPr marL="325898" indent="-325898">
              <a:buFont typeface="Arial"/>
              <a:buChar char="•"/>
            </a:pPr>
            <a:r>
              <a:rPr lang="es-ES" sz="1400" dirty="0"/>
              <a:t>El mayor conocimiento de las enfermedades del sueño y el impulso a la investigación en ellas ayudará a reducir la carga de enfermedad que significan para la sociedad.</a:t>
            </a:r>
          </a:p>
          <a:p>
            <a:pPr marL="325898" indent="-325898">
              <a:buFont typeface="Arial"/>
              <a:buChar char="•"/>
            </a:pPr>
            <a:endParaRPr lang="es-ES" sz="1400" dirty="0"/>
          </a:p>
          <a:p>
            <a:r>
              <a:rPr lang="es-ES" sz="1400" dirty="0"/>
              <a:t>		Extraído de: </a:t>
            </a:r>
            <a:r>
              <a:rPr lang="es-ES" sz="1400" dirty="0" err="1"/>
              <a:t>World</a:t>
            </a:r>
            <a:r>
              <a:rPr lang="es-ES" sz="1400" dirty="0"/>
              <a:t> </a:t>
            </a:r>
            <a:r>
              <a:rPr lang="es-ES" sz="1400" dirty="0" err="1"/>
              <a:t>Association</a:t>
            </a:r>
            <a:r>
              <a:rPr lang="es-ES" sz="1400" dirty="0"/>
              <a:t> of 		</a:t>
            </a:r>
            <a:r>
              <a:rPr lang="es-ES" sz="1400" dirty="0" err="1"/>
              <a:t>Sleep</a:t>
            </a:r>
            <a:r>
              <a:rPr lang="es-ES" sz="1400" dirty="0"/>
              <a:t> Medicine</a:t>
            </a:r>
            <a:endParaRPr lang="es-ES" dirty="0"/>
          </a:p>
          <a:p>
            <a:endParaRPr lang="es-ES" sz="1400" dirty="0">
              <a:solidFill>
                <a:schemeClr val="bg1"/>
              </a:solidFill>
            </a:endParaRPr>
          </a:p>
        </p:txBody>
      </p:sp>
      <p:pic>
        <p:nvPicPr>
          <p:cNvPr id="11" name="Imagen 10"/>
          <p:cNvPicPr/>
          <p:nvPr/>
        </p:nvPicPr>
        <p:blipFill>
          <a:blip r:embed="rId5"/>
          <a:stretch>
            <a:fillRect/>
          </a:stretch>
        </p:blipFill>
        <p:spPr>
          <a:xfrm>
            <a:off x="8439465" y="2845601"/>
            <a:ext cx="1722888" cy="13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4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153</Words>
  <Application>Microsoft Macintosh PowerPoint</Application>
  <PresentationFormat>Personalizado</PresentationFormat>
  <Paragraphs>30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\\localhost\Users\brianvillafuerte\Documents\Macintosh HD:Users:brianvillafuerte:Documents:HYPNOS 2016:triptico dia mundial de sueño 2016.docx!OLE_LINK1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Brian Villafuerte</dc:creator>
  <cp:lastModifiedBy>Brian Villafuerte</cp:lastModifiedBy>
  <cp:revision>34</cp:revision>
  <dcterms:created xsi:type="dcterms:W3CDTF">2016-03-08T15:17:49Z</dcterms:created>
  <dcterms:modified xsi:type="dcterms:W3CDTF">2016-03-15T21:45:26Z</dcterms:modified>
</cp:coreProperties>
</file>