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62" r:id="rId5"/>
    <p:sldId id="263" r:id="rId6"/>
    <p:sldId id="264" r:id="rId7"/>
    <p:sldId id="265" r:id="rId8"/>
    <p:sldId id="269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8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728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930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1487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8575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8734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876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49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8319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178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0166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5348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3">
                <a:lumMod val="20000"/>
                <a:lumOff val="80000"/>
              </a:schemeClr>
            </a:gs>
            <a:gs pos="0">
              <a:srgbClr val="FFEFD1"/>
            </a:gs>
            <a:gs pos="47000">
              <a:schemeClr val="accent6">
                <a:lumMod val="20000"/>
                <a:lumOff val="80000"/>
              </a:schemeClr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2E5B-1FDB-4FC6-93D3-FD820E8325B2}" type="datetimeFigureOut">
              <a:rPr lang="es-BO" smtClean="0"/>
              <a:t>19/03/2018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502A-DBF7-4C98-8312-A37B4B606C7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23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‘</a:t>
            </a: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Join the Sleep World, Preserve Your Rhythms to Enjoy Life,’ </a:t>
            </a:r>
            <a:endParaRPr lang="es-BO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16096" y="2204864"/>
            <a:ext cx="6245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BO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BOLIVIA WSD 2018</a:t>
            </a:r>
            <a:endParaRPr lang="es-BO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67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0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8126854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4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3" name="AutoShape 4" descr="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7" y="908720"/>
            <a:ext cx="755489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1988"/>
            <a:ext cx="7956376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7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3" y="1196752"/>
            <a:ext cx="7418434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968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7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9129" y="4941168"/>
            <a:ext cx="3771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B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INTERVIEWS</a:t>
            </a:r>
            <a:endParaRPr lang="es-B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96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808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4340"/>
            <a:ext cx="8025598" cy="52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2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aio\Downloads\IMG-20180315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6269" y="5085184"/>
            <a:ext cx="812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B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CONFERENCE TO COLEGUES</a:t>
            </a:r>
            <a:endParaRPr lang="es-B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86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2" y="692696"/>
            <a:ext cx="7368819" cy="55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8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5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3" y="764704"/>
            <a:ext cx="8019148" cy="5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120524" cy="53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6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8455" y="2204864"/>
            <a:ext cx="77768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BOLIVIA IS THE DREAM OF LOS ANDES</a:t>
            </a:r>
            <a:endParaRPr lang="es-BO" sz="6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631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Pictures\20180227_202900asobat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8219"/>
            <a:ext cx="7560840" cy="56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Pictures\20180227_211732 (1)asoba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88832" cy="5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6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aio\Pictures\20180227_211641asoba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960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9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io\Pictures\20180227_211841asoba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624000" cy="4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0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io\Pictures\20180227_211702 (2)asob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696744" cy="56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2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BO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POTERS TO PUBLIC</a:t>
            </a:r>
            <a:endParaRPr lang="es-BO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4581128"/>
            <a:ext cx="7200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B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ONE THOUSAND AND ONE POSTERS</a:t>
            </a:r>
            <a:endParaRPr lang="es-B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66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io\Downloads\IMG-20180313-WA0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r="13637"/>
          <a:stretch/>
        </p:blipFill>
        <p:spPr bwMode="auto">
          <a:xfrm>
            <a:off x="4050" y="0"/>
            <a:ext cx="9139950" cy="69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97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36</Words>
  <Application>Microsoft Office PowerPoint</Application>
  <PresentationFormat>Presentación en pantalla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BOLIVIA WSD 2018</dc:title>
  <dc:creator>vaio</dc:creator>
  <cp:lastModifiedBy>vaio</cp:lastModifiedBy>
  <cp:revision>14</cp:revision>
  <dcterms:created xsi:type="dcterms:W3CDTF">2018-03-19T07:45:10Z</dcterms:created>
  <dcterms:modified xsi:type="dcterms:W3CDTF">2018-03-19T11:19:36Z</dcterms:modified>
</cp:coreProperties>
</file>